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7315200" cx="9601200"/>
  <p:notesSz cx="6858000" cy="9144000"/>
  <p:embeddedFontLst>
    <p:embeddedFont>
      <p:font typeface="Roboto Slab"/>
      <p:regular r:id="rId15"/>
      <p:bold r:id="rId16"/>
    </p:embeddedFont>
    <p:embeddedFont>
      <p:font typeface="Roboto Black"/>
      <p:bold r:id="rId17"/>
      <p:boldItalic r:id="rId18"/>
    </p:embeddedFont>
    <p:embeddedFont>
      <p:font typeface="Roboto"/>
      <p:regular r:id="rId19"/>
      <p:bold r:id="rId20"/>
      <p:italic r:id="rId21"/>
      <p:boldItalic r:id="rId22"/>
    </p:embeddedFont>
    <p:embeddedFont>
      <p:font typeface="Fredoka One"/>
      <p:regular r:id="rId23"/>
    </p:embeddedFont>
    <p:embeddedFont>
      <p:font typeface="Roboto Slab Black"/>
      <p:bold r:id="rId24"/>
    </p:embeddedFont>
    <p:embeddedFont>
      <p:font typeface="Lato"/>
      <p:regular r:id="rId25"/>
      <p:bold r:id="rId26"/>
      <p:italic r:id="rId27"/>
      <p:boldItalic r:id="rId28"/>
    </p:embeddedFont>
    <p:embeddedFont>
      <p:font typeface="Hind"/>
      <p:regular r:id="rId29"/>
      <p:bold r:id="rId30"/>
    </p:embeddedFont>
    <p:embeddedFont>
      <p:font typeface="Roboto Slab ExtraBold"/>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SlabBlack-bold.fntdata"/><Relationship Id="rId23" Type="http://schemas.openxmlformats.org/officeDocument/2006/relationships/font" Target="fonts/Fredoka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i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ExtraBold-bold.fntdata"/><Relationship Id="rId30" Type="http://schemas.openxmlformats.org/officeDocument/2006/relationships/font" Target="fonts/Hin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Black-bold.fntdata"/><Relationship Id="rId16" Type="http://schemas.openxmlformats.org/officeDocument/2006/relationships/font" Target="fonts/RobotoSlab-bold.fntdata"/><Relationship Id="rId19" Type="http://schemas.openxmlformats.org/officeDocument/2006/relationships/font" Target="fonts/Roboto-regular.fntdata"/><Relationship Id="rId18" Type="http://schemas.openxmlformats.org/officeDocument/2006/relationships/font" Target="fonts/Robo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6"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06eefa776_0_0: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06eefa7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1ab8d37d7_0_9: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1ab8d37d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06eefa776_0_43: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06eefa77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06eefa776_0_71: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06eefa7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06eefa776_0_95: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06eefa77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4421ba7ce_3_1: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4421ba7ce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1b2a96820_0_1: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1b2a9682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1b2a96820_0_9: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1b2a9682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60400a658_0_0:notes"/>
          <p:cNvSpPr/>
          <p:nvPr>
            <p:ph idx="2" type="sldImg"/>
          </p:nvPr>
        </p:nvSpPr>
        <p:spPr>
          <a:xfrm>
            <a:off x="1178997" y="685800"/>
            <a:ext cx="45009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60400a6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9.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 Directions" type="title">
  <p:cSld name="TITLE">
    <p:spTree>
      <p:nvGrpSpPr>
        <p:cNvPr id="14" name="Shape 14"/>
        <p:cNvGrpSpPr/>
        <p:nvPr/>
      </p:nvGrpSpPr>
      <p:grpSpPr>
        <a:xfrm>
          <a:off x="0" y="0"/>
          <a:ext cx="0" cy="0"/>
          <a:chOff x="0" y="0"/>
          <a:chExt cx="0" cy="0"/>
        </a:xfrm>
      </p:grpSpPr>
      <p:sp>
        <p:nvSpPr>
          <p:cNvPr id="15" name="Google Shape;15;p2"/>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nvSpPr>
        <p:spPr>
          <a:xfrm>
            <a:off x="365748" y="1455625"/>
            <a:ext cx="8946600" cy="783600"/>
          </a:xfrm>
          <a:prstGeom prst="rect">
            <a:avLst/>
          </a:prstGeom>
          <a:noFill/>
          <a:ln>
            <a:noFill/>
          </a:ln>
        </p:spPr>
        <p:txBody>
          <a:bodyPr anchorCtr="0" anchor="t" bIns="110375" lIns="110375" spcFirstLastPara="1" rIns="110375" wrap="square" tIns="110375">
            <a:noAutofit/>
          </a:bodyPr>
          <a:lstStyle/>
          <a:p>
            <a:pPr indent="0" lvl="0" marL="0" rtl="0" algn="l">
              <a:spcBef>
                <a:spcPts val="0"/>
              </a:spcBef>
              <a:spcAft>
                <a:spcPts val="0"/>
              </a:spcAft>
              <a:buNone/>
            </a:pPr>
            <a:r>
              <a:rPr lang="en" sz="1500">
                <a:solidFill>
                  <a:schemeClr val="dk1"/>
                </a:solidFill>
                <a:latin typeface="Hind"/>
                <a:ea typeface="Hind"/>
                <a:cs typeface="Hind"/>
                <a:sym typeface="Hind"/>
              </a:rPr>
              <a:t>This is your copy of a </a:t>
            </a:r>
            <a:r>
              <a:rPr i="1" lang="en" sz="1500">
                <a:solidFill>
                  <a:schemeClr val="dk1"/>
                </a:solidFill>
                <a:latin typeface="Hind"/>
                <a:ea typeface="Hind"/>
                <a:cs typeface="Hind"/>
                <a:sym typeface="Hind"/>
              </a:rPr>
              <a:t>Scholastic News</a:t>
            </a:r>
            <a:r>
              <a:rPr lang="en" sz="1500">
                <a:solidFill>
                  <a:schemeClr val="dk1"/>
                </a:solidFill>
                <a:latin typeface="Hind"/>
                <a:ea typeface="Hind"/>
                <a:cs typeface="Hind"/>
                <a:sym typeface="Hind"/>
              </a:rPr>
              <a:t> Google Slides activity. You can use these slides as-is, or customize them to fit your needs. To edit any objects that are locked down, click </a:t>
            </a:r>
            <a:r>
              <a:rPr b="1" lang="en" sz="1500">
                <a:solidFill>
                  <a:schemeClr val="dk1"/>
                </a:solidFill>
                <a:latin typeface="Hind"/>
                <a:ea typeface="Hind"/>
                <a:cs typeface="Hind"/>
                <a:sym typeface="Hind"/>
              </a:rPr>
              <a:t>Slide → Edit Theme.</a:t>
            </a:r>
            <a:endParaRPr b="1" sz="1500">
              <a:latin typeface="Hind"/>
              <a:ea typeface="Hind"/>
              <a:cs typeface="Hind"/>
              <a:sym typeface="Hind"/>
            </a:endParaRPr>
          </a:p>
        </p:txBody>
      </p:sp>
      <p:sp>
        <p:nvSpPr>
          <p:cNvPr id="17" name="Google Shape;17;p2"/>
          <p:cNvSpPr txBox="1"/>
          <p:nvPr/>
        </p:nvSpPr>
        <p:spPr>
          <a:xfrm>
            <a:off x="365750" y="2144650"/>
            <a:ext cx="7467600" cy="4685100"/>
          </a:xfrm>
          <a:prstGeom prst="rect">
            <a:avLst/>
          </a:prstGeom>
          <a:noFill/>
          <a:ln>
            <a:noFill/>
          </a:ln>
        </p:spPr>
        <p:txBody>
          <a:bodyPr anchorCtr="0" anchor="t" bIns="110375" lIns="110375" spcFirstLastPara="1" rIns="110375" wrap="square" tIns="110375">
            <a:noAutofit/>
          </a:bodyPr>
          <a:lstStyle/>
          <a:p>
            <a:pPr indent="0" lvl="0" marL="0" rtl="0" algn="l">
              <a:spcBef>
                <a:spcPts val="0"/>
              </a:spcBef>
              <a:spcAft>
                <a:spcPts val="0"/>
              </a:spcAft>
              <a:buNone/>
            </a:pPr>
            <a:r>
              <a:rPr b="1" lang="en" sz="1500">
                <a:solidFill>
                  <a:schemeClr val="dk1"/>
                </a:solidFill>
                <a:latin typeface="Hind"/>
                <a:ea typeface="Hind"/>
                <a:cs typeface="Hind"/>
                <a:sym typeface="Hind"/>
              </a:rPr>
              <a:t>How to Assign This Activity:</a:t>
            </a:r>
            <a:endParaRPr b="1" sz="1500">
              <a:solidFill>
                <a:schemeClr val="dk1"/>
              </a:solidFill>
              <a:latin typeface="Hind"/>
              <a:ea typeface="Hind"/>
              <a:cs typeface="Hind"/>
              <a:sym typeface="Hind"/>
            </a:endParaRPr>
          </a:p>
          <a:p>
            <a:pPr indent="0" lvl="0" marL="0" rtl="0" algn="l">
              <a:spcBef>
                <a:spcPts val="0"/>
              </a:spcBef>
              <a:spcAft>
                <a:spcPts val="0"/>
              </a:spcAft>
              <a:buNone/>
            </a:pPr>
            <a:r>
              <a:t/>
            </a:r>
            <a:endParaRPr b="1" sz="1500">
              <a:solidFill>
                <a:schemeClr val="dk1"/>
              </a:solidFill>
              <a:latin typeface="Hind"/>
              <a:ea typeface="Hind"/>
              <a:cs typeface="Hind"/>
              <a:sym typeface="Hind"/>
            </a:endParaRPr>
          </a:p>
          <a:p>
            <a:pPr indent="-361950" lvl="0" marL="5461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If you’re assigning this activity through Google Classroom, make sure </a:t>
            </a:r>
            <a:br>
              <a:rPr lang="en" sz="1500">
                <a:solidFill>
                  <a:schemeClr val="dk1"/>
                </a:solidFill>
                <a:latin typeface="Hind"/>
                <a:ea typeface="Hind"/>
                <a:cs typeface="Hind"/>
                <a:sym typeface="Hind"/>
              </a:rPr>
            </a:br>
            <a:r>
              <a:rPr lang="en" sz="1500">
                <a:solidFill>
                  <a:schemeClr val="dk1"/>
                </a:solidFill>
                <a:latin typeface="Hind"/>
                <a:ea typeface="Hind"/>
                <a:cs typeface="Hind"/>
                <a:sym typeface="Hind"/>
              </a:rPr>
              <a:t>to select </a:t>
            </a:r>
            <a:r>
              <a:rPr b="1" lang="en" sz="1500">
                <a:solidFill>
                  <a:schemeClr val="dk1"/>
                </a:solidFill>
                <a:latin typeface="Hind"/>
                <a:ea typeface="Hind"/>
                <a:cs typeface="Hind"/>
                <a:sym typeface="Hind"/>
              </a:rPr>
              <a:t>“Make a copy for each student”</a:t>
            </a:r>
            <a:r>
              <a:rPr lang="en" sz="1500">
                <a:solidFill>
                  <a:schemeClr val="dk1"/>
                </a:solidFill>
                <a:latin typeface="Hind"/>
                <a:ea typeface="Hind"/>
                <a:cs typeface="Hind"/>
                <a:sym typeface="Hind"/>
              </a:rPr>
              <a:t> from the dropdown menu. </a:t>
            </a:r>
            <a:endParaRPr sz="1500">
              <a:solidFill>
                <a:schemeClr val="dk1"/>
              </a:solidFill>
              <a:latin typeface="Hind"/>
              <a:ea typeface="Hind"/>
              <a:cs typeface="Hind"/>
              <a:sym typeface="Hind"/>
            </a:endParaRPr>
          </a:p>
          <a:p>
            <a:pPr indent="-361950" lvl="0" marL="5461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If you’re using Microsoft Teams, you can also click </a:t>
            </a:r>
            <a:r>
              <a:rPr b="1" lang="en" sz="1500">
                <a:solidFill>
                  <a:schemeClr val="dk1"/>
                </a:solidFill>
                <a:latin typeface="Hind"/>
                <a:ea typeface="Hind"/>
                <a:cs typeface="Hind"/>
                <a:sym typeface="Hind"/>
              </a:rPr>
              <a:t>File → Download → </a:t>
            </a:r>
            <a:br>
              <a:rPr b="1" lang="en" sz="1500">
                <a:solidFill>
                  <a:schemeClr val="dk1"/>
                </a:solidFill>
                <a:latin typeface="Hind"/>
                <a:ea typeface="Hind"/>
                <a:cs typeface="Hind"/>
                <a:sym typeface="Hind"/>
              </a:rPr>
            </a:br>
            <a:r>
              <a:rPr b="1" lang="en" sz="1500">
                <a:solidFill>
                  <a:schemeClr val="dk1"/>
                </a:solidFill>
                <a:latin typeface="Hind"/>
                <a:ea typeface="Hind"/>
                <a:cs typeface="Hind"/>
                <a:sym typeface="Hind"/>
              </a:rPr>
              <a:t>Microsoft Powerpoint</a:t>
            </a:r>
            <a:r>
              <a:rPr lang="en" sz="1500">
                <a:solidFill>
                  <a:schemeClr val="dk1"/>
                </a:solidFill>
                <a:latin typeface="Hind"/>
                <a:ea typeface="Hind"/>
                <a:cs typeface="Hind"/>
                <a:sym typeface="Hind"/>
              </a:rPr>
              <a:t> for a version of this activity that you can upload to Teams.</a:t>
            </a:r>
            <a:endParaRPr sz="1500">
              <a:solidFill>
                <a:schemeClr val="dk1"/>
              </a:solidFill>
              <a:latin typeface="Hind"/>
              <a:ea typeface="Hind"/>
              <a:cs typeface="Hind"/>
              <a:sym typeface="Hind"/>
            </a:endParaRPr>
          </a:p>
          <a:p>
            <a:pPr indent="-361950" lvl="0" marL="546100" rtl="0" algn="l">
              <a:spcBef>
                <a:spcPts val="0"/>
              </a:spcBef>
              <a:spcAft>
                <a:spcPts val="0"/>
              </a:spcAft>
              <a:buClr>
                <a:schemeClr val="dk1"/>
              </a:buClr>
              <a:buSzPts val="1500"/>
              <a:buFont typeface="Hind"/>
              <a:buChar char="●"/>
            </a:pPr>
            <a:r>
              <a:rPr lang="en" sz="1500">
                <a:solidFill>
                  <a:schemeClr val="dk1"/>
                </a:solidFill>
                <a:latin typeface="Hind"/>
                <a:ea typeface="Hind"/>
                <a:cs typeface="Hind"/>
                <a:sym typeface="Hind"/>
              </a:rPr>
              <a:t>You can also have your students make their own copies of this activity:</a:t>
            </a:r>
            <a:endParaRPr sz="1500">
              <a:solidFill>
                <a:schemeClr val="dk1"/>
              </a:solidFill>
              <a:latin typeface="Hind"/>
              <a:ea typeface="Hind"/>
              <a:cs typeface="Hind"/>
              <a:sym typeface="Hind"/>
            </a:endParaRPr>
          </a:p>
          <a:p>
            <a:pPr indent="-374650" lvl="1" marL="11049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Click the </a:t>
            </a:r>
            <a:r>
              <a:rPr b="1" lang="en" sz="1500">
                <a:solidFill>
                  <a:schemeClr val="dk1"/>
                </a:solidFill>
                <a:latin typeface="Hind"/>
                <a:ea typeface="Hind"/>
                <a:cs typeface="Hind"/>
                <a:sym typeface="Hind"/>
              </a:rPr>
              <a:t>Share</a:t>
            </a:r>
            <a:r>
              <a:rPr lang="en" sz="1500">
                <a:solidFill>
                  <a:schemeClr val="dk1"/>
                </a:solidFill>
                <a:latin typeface="Hind"/>
                <a:ea typeface="Hind"/>
                <a:cs typeface="Hind"/>
                <a:sym typeface="Hind"/>
              </a:rPr>
              <a:t> button at the top-right</a:t>
            </a:r>
            <a:endParaRPr sz="1500">
              <a:solidFill>
                <a:schemeClr val="dk1"/>
              </a:solidFill>
              <a:latin typeface="Hind"/>
              <a:ea typeface="Hind"/>
              <a:cs typeface="Hind"/>
              <a:sym typeface="Hind"/>
            </a:endParaRPr>
          </a:p>
          <a:p>
            <a:pPr indent="-374650" lvl="1" marL="11049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Click </a:t>
            </a:r>
            <a:r>
              <a:rPr b="1" lang="en" sz="1500">
                <a:solidFill>
                  <a:schemeClr val="dk1"/>
                </a:solidFill>
                <a:latin typeface="Hind"/>
                <a:ea typeface="Hind"/>
                <a:cs typeface="Hind"/>
                <a:sym typeface="Hind"/>
              </a:rPr>
              <a:t>“Copy Link”</a:t>
            </a:r>
            <a:r>
              <a:rPr lang="en" sz="1500">
                <a:solidFill>
                  <a:schemeClr val="dk1"/>
                </a:solidFill>
                <a:latin typeface="Hind"/>
                <a:ea typeface="Hind"/>
                <a:cs typeface="Hind"/>
                <a:sym typeface="Hind"/>
              </a:rPr>
              <a:t>, then paste the URL into an email or assignment </a:t>
            </a:r>
            <a:br>
              <a:rPr lang="en" sz="1500">
                <a:solidFill>
                  <a:schemeClr val="dk1"/>
                </a:solidFill>
                <a:latin typeface="Hind"/>
                <a:ea typeface="Hind"/>
                <a:cs typeface="Hind"/>
                <a:sym typeface="Hind"/>
              </a:rPr>
            </a:br>
            <a:r>
              <a:rPr lang="en" sz="1500">
                <a:solidFill>
                  <a:schemeClr val="dk1"/>
                </a:solidFill>
                <a:latin typeface="Hind"/>
                <a:ea typeface="Hind"/>
                <a:cs typeface="Hind"/>
                <a:sym typeface="Hind"/>
              </a:rPr>
              <a:t>(don’t share it yet!)</a:t>
            </a:r>
            <a:endParaRPr sz="1500">
              <a:solidFill>
                <a:schemeClr val="dk1"/>
              </a:solidFill>
              <a:latin typeface="Hind"/>
              <a:ea typeface="Hind"/>
              <a:cs typeface="Hind"/>
              <a:sym typeface="Hind"/>
            </a:endParaRPr>
          </a:p>
          <a:p>
            <a:pPr indent="-374650" lvl="1" marL="11049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At the end of the URL, change the word </a:t>
            </a:r>
            <a:r>
              <a:rPr b="1" lang="en" sz="1500">
                <a:solidFill>
                  <a:schemeClr val="dk1"/>
                </a:solidFill>
                <a:latin typeface="Hind"/>
                <a:ea typeface="Hind"/>
                <a:cs typeface="Hind"/>
                <a:sym typeface="Hind"/>
              </a:rPr>
              <a:t>edit</a:t>
            </a:r>
            <a:r>
              <a:rPr lang="en" sz="1500">
                <a:solidFill>
                  <a:schemeClr val="dk1"/>
                </a:solidFill>
                <a:latin typeface="Hind"/>
                <a:ea typeface="Hind"/>
                <a:cs typeface="Hind"/>
                <a:sym typeface="Hind"/>
              </a:rPr>
              <a:t> to </a:t>
            </a:r>
            <a:r>
              <a:rPr b="1" lang="en" sz="1500">
                <a:solidFill>
                  <a:schemeClr val="dk1"/>
                </a:solidFill>
                <a:latin typeface="Hind"/>
                <a:ea typeface="Hind"/>
                <a:cs typeface="Hind"/>
                <a:sym typeface="Hind"/>
              </a:rPr>
              <a:t>copy</a:t>
            </a:r>
            <a:r>
              <a:rPr lang="en" sz="1500">
                <a:solidFill>
                  <a:schemeClr val="dk1"/>
                </a:solidFill>
                <a:latin typeface="Hind"/>
                <a:ea typeface="Hind"/>
                <a:cs typeface="Hind"/>
                <a:sym typeface="Hind"/>
              </a:rPr>
              <a:t>, like so:</a:t>
            </a:r>
            <a:endParaRPr sz="1500">
              <a:solidFill>
                <a:schemeClr val="dk1"/>
              </a:solidFill>
              <a:latin typeface="Hind"/>
              <a:ea typeface="Hind"/>
              <a:cs typeface="Hind"/>
              <a:sym typeface="Hind"/>
            </a:endParaRPr>
          </a:p>
          <a:p>
            <a:pPr indent="0" lvl="0" marL="0" rtl="0" algn="l">
              <a:spcBef>
                <a:spcPts val="0"/>
              </a:spcBef>
              <a:spcAft>
                <a:spcPts val="0"/>
              </a:spcAft>
              <a:buNone/>
            </a:pPr>
            <a:r>
              <a:t/>
            </a:r>
            <a:endParaRPr sz="1500">
              <a:solidFill>
                <a:schemeClr val="dk1"/>
              </a:solidFill>
              <a:latin typeface="Hind"/>
              <a:ea typeface="Hind"/>
              <a:cs typeface="Hind"/>
              <a:sym typeface="Hind"/>
            </a:endParaRPr>
          </a:p>
          <a:p>
            <a:pPr indent="558800" lvl="0" marL="546100" rtl="0" algn="l">
              <a:spcBef>
                <a:spcPts val="0"/>
              </a:spcBef>
              <a:spcAft>
                <a:spcPts val="0"/>
              </a:spcAft>
              <a:buNone/>
            </a:pPr>
            <a:r>
              <a:rPr lang="en" sz="1500" u="sng">
                <a:solidFill>
                  <a:srgbClr val="0000FF"/>
                </a:solidFill>
                <a:latin typeface="Hind"/>
                <a:ea typeface="Hind"/>
                <a:cs typeface="Hind"/>
                <a:sym typeface="Hind"/>
              </a:rPr>
              <a:t>https://docs.google.com/presentation/d/[. . . ]/</a:t>
            </a:r>
            <a:r>
              <a:rPr b="1" lang="en" sz="1500" u="sng">
                <a:solidFill>
                  <a:srgbClr val="FF0000"/>
                </a:solidFill>
                <a:highlight>
                  <a:srgbClr val="FFF200"/>
                </a:highlight>
                <a:latin typeface="Hind"/>
                <a:ea typeface="Hind"/>
                <a:cs typeface="Hind"/>
                <a:sym typeface="Hind"/>
              </a:rPr>
              <a:t>edit</a:t>
            </a:r>
            <a:r>
              <a:rPr lang="en" sz="1500" u="sng">
                <a:solidFill>
                  <a:srgbClr val="0000FF"/>
                </a:solidFill>
                <a:latin typeface="Hind"/>
                <a:ea typeface="Hind"/>
                <a:cs typeface="Hind"/>
                <a:sym typeface="Hind"/>
              </a:rPr>
              <a:t>?usp=sharing</a:t>
            </a:r>
            <a:endParaRPr sz="1500" u="sng">
              <a:solidFill>
                <a:srgbClr val="0000FF"/>
              </a:solidFill>
              <a:latin typeface="Hind"/>
              <a:ea typeface="Hind"/>
              <a:cs typeface="Hind"/>
              <a:sym typeface="Hind"/>
            </a:endParaRPr>
          </a:p>
          <a:p>
            <a:pPr indent="0" lvl="0" marL="546100" rtl="0" algn="l">
              <a:spcBef>
                <a:spcPts val="0"/>
              </a:spcBef>
              <a:spcAft>
                <a:spcPts val="0"/>
              </a:spcAft>
              <a:buNone/>
            </a:pPr>
            <a:r>
              <a:t/>
            </a:r>
            <a:endParaRPr sz="1500">
              <a:solidFill>
                <a:schemeClr val="dk1"/>
              </a:solidFill>
              <a:latin typeface="Hind"/>
              <a:ea typeface="Hind"/>
              <a:cs typeface="Hind"/>
              <a:sym typeface="Hind"/>
            </a:endParaRPr>
          </a:p>
          <a:p>
            <a:pPr indent="558800" lvl="0" marL="546100" rtl="0" algn="l">
              <a:spcBef>
                <a:spcPts val="0"/>
              </a:spcBef>
              <a:spcAft>
                <a:spcPts val="0"/>
              </a:spcAft>
              <a:buNone/>
            </a:pPr>
            <a:r>
              <a:rPr lang="en" sz="1500" u="sng">
                <a:solidFill>
                  <a:srgbClr val="0000FF"/>
                </a:solidFill>
                <a:latin typeface="Hind"/>
                <a:ea typeface="Hind"/>
                <a:cs typeface="Hind"/>
                <a:sym typeface="Hind"/>
              </a:rPr>
              <a:t>https://docs.google.com/presentation/d/[. . . ]/</a:t>
            </a:r>
            <a:r>
              <a:rPr b="1" lang="en" sz="1500" u="sng">
                <a:solidFill>
                  <a:srgbClr val="FF0000"/>
                </a:solidFill>
                <a:highlight>
                  <a:srgbClr val="FFF200"/>
                </a:highlight>
                <a:latin typeface="Hind"/>
                <a:ea typeface="Hind"/>
                <a:cs typeface="Hind"/>
                <a:sym typeface="Hind"/>
              </a:rPr>
              <a:t>copy</a:t>
            </a:r>
            <a:r>
              <a:rPr lang="en" sz="1500" u="sng">
                <a:solidFill>
                  <a:srgbClr val="0000FF"/>
                </a:solidFill>
                <a:latin typeface="Hind"/>
                <a:ea typeface="Hind"/>
                <a:cs typeface="Hind"/>
                <a:sym typeface="Hind"/>
              </a:rPr>
              <a:t>?usp=sharing</a:t>
            </a:r>
            <a:endParaRPr sz="1500" u="sng">
              <a:solidFill>
                <a:srgbClr val="0000FF"/>
              </a:solidFill>
              <a:latin typeface="Hind"/>
              <a:ea typeface="Hind"/>
              <a:cs typeface="Hind"/>
              <a:sym typeface="Hind"/>
            </a:endParaRPr>
          </a:p>
          <a:p>
            <a:pPr indent="558800" lvl="0" marL="546100" rtl="0" algn="l">
              <a:spcBef>
                <a:spcPts val="0"/>
              </a:spcBef>
              <a:spcAft>
                <a:spcPts val="0"/>
              </a:spcAft>
              <a:buNone/>
            </a:pPr>
            <a:r>
              <a:t/>
            </a:r>
            <a:endParaRPr sz="1500" u="sng">
              <a:solidFill>
                <a:schemeClr val="dk1"/>
              </a:solidFill>
              <a:latin typeface="Hind"/>
              <a:ea typeface="Hind"/>
              <a:cs typeface="Hind"/>
              <a:sym typeface="Hind"/>
            </a:endParaRPr>
          </a:p>
          <a:p>
            <a:pPr indent="0" lvl="0" marL="0" rtl="0" algn="l">
              <a:spcBef>
                <a:spcPts val="0"/>
              </a:spcBef>
              <a:spcAft>
                <a:spcPts val="0"/>
              </a:spcAft>
              <a:buNone/>
            </a:pPr>
            <a:r>
              <a:rPr b="1" lang="en" sz="1500">
                <a:solidFill>
                  <a:schemeClr val="dk1"/>
                </a:solidFill>
                <a:latin typeface="Hind"/>
                <a:ea typeface="Hind"/>
                <a:cs typeface="Hind"/>
                <a:sym typeface="Hind"/>
              </a:rPr>
              <a:t>Thank you for teaching with </a:t>
            </a:r>
            <a:r>
              <a:rPr b="1" i="1" lang="en" sz="1500">
                <a:solidFill>
                  <a:schemeClr val="dk1"/>
                </a:solidFill>
                <a:latin typeface="Hind"/>
                <a:ea typeface="Hind"/>
                <a:cs typeface="Hind"/>
                <a:sym typeface="Hind"/>
              </a:rPr>
              <a:t>Scholastic News </a:t>
            </a:r>
            <a:r>
              <a:rPr b="1" lang="en" sz="1500">
                <a:solidFill>
                  <a:schemeClr val="dk1"/>
                </a:solidFill>
                <a:latin typeface="Hind"/>
                <a:ea typeface="Hind"/>
                <a:cs typeface="Hind"/>
                <a:sym typeface="Hind"/>
              </a:rPr>
              <a:t>!</a:t>
            </a:r>
            <a:endParaRPr b="1" sz="1500" u="sng">
              <a:solidFill>
                <a:schemeClr val="dk1"/>
              </a:solidFill>
              <a:latin typeface="Hind"/>
              <a:ea typeface="Hind"/>
              <a:cs typeface="Hind"/>
              <a:sym typeface="Hind"/>
            </a:endParaRPr>
          </a:p>
        </p:txBody>
      </p:sp>
      <p:pic>
        <p:nvPicPr>
          <p:cNvPr id="18" name="Google Shape;18;p2"/>
          <p:cNvPicPr preferRelativeResize="0"/>
          <p:nvPr/>
        </p:nvPicPr>
        <p:blipFill>
          <a:blip r:embed="rId2">
            <a:alphaModFix/>
          </a:blip>
          <a:stretch>
            <a:fillRect/>
          </a:stretch>
        </p:blipFill>
        <p:spPr>
          <a:xfrm>
            <a:off x="7173057" y="2195546"/>
            <a:ext cx="1692994" cy="1005597"/>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9" name="Google Shape;19;p2"/>
          <p:cNvSpPr txBox="1"/>
          <p:nvPr/>
        </p:nvSpPr>
        <p:spPr>
          <a:xfrm>
            <a:off x="452975" y="925938"/>
            <a:ext cx="8712300" cy="4254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latin typeface="Roboto Slab ExtraBold"/>
                <a:ea typeface="Roboto Slab ExtraBold"/>
                <a:cs typeface="Roboto Slab ExtraBold"/>
                <a:sym typeface="Roboto Slab ExtraBold"/>
              </a:rPr>
              <a:t>Teachers, Please Read This First!</a:t>
            </a:r>
            <a:endParaRPr sz="4000">
              <a:latin typeface="Roboto Slab ExtraBold"/>
              <a:ea typeface="Roboto Slab ExtraBold"/>
              <a:cs typeface="Roboto Slab ExtraBold"/>
              <a:sym typeface="Roboto Slab ExtraBold"/>
            </a:endParaRPr>
          </a:p>
        </p:txBody>
      </p:sp>
      <p:pic>
        <p:nvPicPr>
          <p:cNvPr id="20" name="Google Shape;20;p2"/>
          <p:cNvPicPr preferRelativeResize="0"/>
          <p:nvPr/>
        </p:nvPicPr>
        <p:blipFill>
          <a:blip r:embed="rId3">
            <a:alphaModFix/>
          </a:blip>
          <a:stretch>
            <a:fillRect/>
          </a:stretch>
        </p:blipFill>
        <p:spPr>
          <a:xfrm flipH="1" rot="774670">
            <a:off x="7555975" y="3654538"/>
            <a:ext cx="1536750" cy="1494675"/>
          </a:xfrm>
          <a:prstGeom prst="rect">
            <a:avLst/>
          </a:prstGeom>
          <a:noFill/>
          <a:ln>
            <a:noFill/>
          </a:ln>
        </p:spPr>
      </p:pic>
      <p:sp>
        <p:nvSpPr>
          <p:cNvPr id="21" name="Google Shape;21;p2"/>
          <p:cNvSpPr/>
          <p:nvPr/>
        </p:nvSpPr>
        <p:spPr>
          <a:xfrm rot="4595484">
            <a:off x="7058371" y="4769990"/>
            <a:ext cx="2135372" cy="2524661"/>
          </a:xfrm>
          <a:prstGeom prst="cloud">
            <a:avLst/>
          </a:prstGeom>
          <a:solidFill>
            <a:srgbClr val="FFFFFF"/>
          </a:solidFill>
          <a:ln cap="flat" cmpd="sng" w="38100">
            <a:solidFill>
              <a:srgbClr val="000000"/>
            </a:solidFill>
            <a:prstDash val="solid"/>
            <a:round/>
            <a:headEnd len="sm" w="sm" type="none"/>
            <a:tailEnd len="sm" w="sm" type="none"/>
          </a:ln>
          <a:effectLst>
            <a:outerShdw rotWithShape="0" algn="bl" dir="2040000" dist="85725">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nvSpPr>
        <p:spPr>
          <a:xfrm>
            <a:off x="7057825" y="5225400"/>
            <a:ext cx="2005500" cy="14544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None/>
            </a:pPr>
            <a:r>
              <a:rPr b="1" lang="en" sz="1900">
                <a:solidFill>
                  <a:srgbClr val="FF0000"/>
                </a:solidFill>
                <a:latin typeface="Hind"/>
                <a:ea typeface="Hind"/>
                <a:cs typeface="Hind"/>
                <a:sym typeface="Hind"/>
              </a:rPr>
              <a:t>DON’T FORGET:</a:t>
            </a:r>
            <a:r>
              <a:rPr b="1" lang="en" sz="1700">
                <a:solidFill>
                  <a:srgbClr val="FF0000"/>
                </a:solidFill>
                <a:latin typeface="Hind"/>
                <a:ea typeface="Hind"/>
                <a:cs typeface="Hind"/>
                <a:sym typeface="Hind"/>
              </a:rPr>
              <a:t>    </a:t>
            </a:r>
            <a:r>
              <a:rPr b="1" lang="en" sz="1600">
                <a:solidFill>
                  <a:srgbClr val="FF0000"/>
                </a:solidFill>
                <a:latin typeface="Hind"/>
                <a:ea typeface="Hind"/>
                <a:cs typeface="Hind"/>
                <a:sym typeface="Hind"/>
              </a:rPr>
              <a:t>Delete this </a:t>
            </a:r>
            <a:r>
              <a:rPr b="1" lang="en" sz="1600">
                <a:solidFill>
                  <a:srgbClr val="FF0000"/>
                </a:solidFill>
                <a:latin typeface="Hind"/>
                <a:ea typeface="Hind"/>
                <a:cs typeface="Hind"/>
                <a:sym typeface="Hind"/>
              </a:rPr>
              <a:t>slide before sharing </a:t>
            </a:r>
            <a:br>
              <a:rPr b="1" lang="en" sz="1600">
                <a:solidFill>
                  <a:srgbClr val="FF0000"/>
                </a:solidFill>
                <a:latin typeface="Hind"/>
                <a:ea typeface="Hind"/>
                <a:cs typeface="Hind"/>
                <a:sym typeface="Hind"/>
              </a:rPr>
            </a:br>
            <a:r>
              <a:rPr b="1" lang="en" sz="1600">
                <a:solidFill>
                  <a:srgbClr val="FF0000"/>
                </a:solidFill>
                <a:latin typeface="Hind"/>
                <a:ea typeface="Hind"/>
                <a:cs typeface="Hind"/>
                <a:sym typeface="Hind"/>
              </a:rPr>
              <a:t>the activity</a:t>
            </a:r>
            <a:endParaRPr b="1" sz="1600">
              <a:solidFill>
                <a:srgbClr val="FF0000"/>
              </a:solidFill>
              <a:latin typeface="Hind"/>
              <a:ea typeface="Hind"/>
              <a:cs typeface="Hind"/>
              <a:sym typeface="Hind"/>
            </a:endParaRPr>
          </a:p>
          <a:p>
            <a:pPr indent="0" lvl="0" marL="0" rtl="0" algn="ctr">
              <a:spcBef>
                <a:spcPts val="0"/>
              </a:spcBef>
              <a:spcAft>
                <a:spcPts val="0"/>
              </a:spcAft>
              <a:buNone/>
            </a:pPr>
            <a:r>
              <a:rPr b="1" lang="en" sz="1600">
                <a:solidFill>
                  <a:srgbClr val="FF0000"/>
                </a:solidFill>
                <a:latin typeface="Hind"/>
                <a:ea typeface="Hind"/>
                <a:cs typeface="Hind"/>
                <a:sym typeface="Hind"/>
              </a:rPr>
              <a:t>    with students</a:t>
            </a:r>
            <a:r>
              <a:rPr b="1" lang="en" sz="1600">
                <a:solidFill>
                  <a:srgbClr val="CC0000"/>
                </a:solidFill>
                <a:latin typeface="Hind"/>
                <a:ea typeface="Hind"/>
                <a:cs typeface="Hind"/>
                <a:sym typeface="Hind"/>
              </a:rPr>
              <a:t>.</a:t>
            </a:r>
            <a:endParaRPr b="1" sz="1600">
              <a:solidFill>
                <a:srgbClr val="CC0000"/>
              </a:solidFill>
              <a:latin typeface="Hind"/>
              <a:ea typeface="Hind"/>
              <a:cs typeface="Hind"/>
              <a:sym typeface="Hi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ECTION_HEADER_1">
    <p:spTree>
      <p:nvGrpSpPr>
        <p:cNvPr id="126" name="Shape 126"/>
        <p:cNvGrpSpPr/>
        <p:nvPr/>
      </p:nvGrpSpPr>
      <p:grpSpPr>
        <a:xfrm>
          <a:off x="0" y="0"/>
          <a:ext cx="0" cy="0"/>
          <a:chOff x="0" y="0"/>
          <a:chExt cx="0" cy="0"/>
        </a:xfrm>
      </p:grpSpPr>
      <p:sp>
        <p:nvSpPr>
          <p:cNvPr id="127" name="Google Shape;127;p11"/>
          <p:cNvSpPr txBox="1"/>
          <p:nvPr/>
        </p:nvSpPr>
        <p:spPr>
          <a:xfrm>
            <a:off x="1408175" y="350825"/>
            <a:ext cx="1157400" cy="214500"/>
          </a:xfrm>
          <a:prstGeom prst="rect">
            <a:avLst/>
          </a:prstGeom>
          <a:noFill/>
          <a:ln>
            <a:noFill/>
          </a:ln>
        </p:spPr>
        <p:txBody>
          <a:bodyPr anchorCtr="0" anchor="ctr" bIns="91425" lIns="0" spcFirstLastPara="1" rIns="0" wrap="square" tIns="91425">
            <a:noAutofit/>
          </a:bodyPr>
          <a:lstStyle/>
          <a:p>
            <a:pPr indent="0" lvl="0" marL="0" rtl="0" algn="l">
              <a:lnSpc>
                <a:spcPct val="115000"/>
              </a:lnSpc>
              <a:spcBef>
                <a:spcPts val="0"/>
              </a:spcBef>
              <a:spcAft>
                <a:spcPts val="0"/>
              </a:spcAft>
              <a:buNone/>
            </a:pPr>
            <a:r>
              <a:rPr b="1" lang="en" sz="900">
                <a:solidFill>
                  <a:schemeClr val="lt1"/>
                </a:solidFill>
                <a:latin typeface="Roboto"/>
                <a:ea typeface="Roboto"/>
                <a:cs typeface="Roboto"/>
                <a:sym typeface="Roboto"/>
              </a:rPr>
              <a:t>Retelling Events</a:t>
            </a:r>
            <a:endParaRPr sz="900">
              <a:solidFill>
                <a:schemeClr val="dk1"/>
              </a:solidFill>
              <a:latin typeface="Roboto Black"/>
              <a:ea typeface="Roboto Black"/>
              <a:cs typeface="Roboto Black"/>
              <a:sym typeface="Roboto Black"/>
            </a:endParaRPr>
          </a:p>
        </p:txBody>
      </p:sp>
      <p:sp>
        <p:nvSpPr>
          <p:cNvPr id="128" name="Google Shape;128;p11"/>
          <p:cNvSpPr txBox="1"/>
          <p:nvPr/>
        </p:nvSpPr>
        <p:spPr>
          <a:xfrm>
            <a:off x="530350" y="713232"/>
            <a:ext cx="85605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Roboto Slab Black"/>
                <a:ea typeface="Roboto Slab Black"/>
                <a:cs typeface="Roboto Slab Black"/>
                <a:sym typeface="Roboto Slab Black"/>
              </a:rPr>
              <a:t>Past and Present</a:t>
            </a:r>
            <a:endParaRPr sz="3200">
              <a:latin typeface="Roboto Slab Black"/>
              <a:ea typeface="Roboto Slab Black"/>
              <a:cs typeface="Roboto Slab Black"/>
              <a:sym typeface="Roboto Slab Black"/>
            </a:endParaRPr>
          </a:p>
        </p:txBody>
      </p:sp>
      <p:sp>
        <p:nvSpPr>
          <p:cNvPr id="129" name="Google Shape;129;p11"/>
          <p:cNvSpPr/>
          <p:nvPr/>
        </p:nvSpPr>
        <p:spPr>
          <a:xfrm>
            <a:off x="399300" y="2670050"/>
            <a:ext cx="2853000" cy="4224600"/>
          </a:xfrm>
          <a:prstGeom prst="roundRect">
            <a:avLst>
              <a:gd fmla="val 8280" name="adj"/>
            </a:avLst>
          </a:prstGeom>
          <a:solidFill>
            <a:srgbClr val="674EA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On February 24 of </a:t>
            </a:r>
            <a:br>
              <a:rPr b="1" lang="en" sz="1800">
                <a:solidFill>
                  <a:srgbClr val="FFFFFF"/>
                </a:solidFill>
                <a:latin typeface="Hind"/>
                <a:ea typeface="Hind"/>
                <a:cs typeface="Hind"/>
                <a:sym typeface="Hind"/>
              </a:rPr>
            </a:br>
            <a:r>
              <a:rPr b="1" lang="en" sz="1800">
                <a:solidFill>
                  <a:srgbClr val="FFFFFF"/>
                </a:solidFill>
                <a:latin typeface="Hind"/>
                <a:ea typeface="Hind"/>
                <a:cs typeface="Hind"/>
                <a:sym typeface="Hind"/>
              </a:rPr>
              <a:t>this year, . . . </a:t>
            </a:r>
            <a:endParaRPr b="1" sz="1800">
              <a:solidFill>
                <a:srgbClr val="FFFFFF"/>
              </a:solidFill>
              <a:latin typeface="Hind"/>
              <a:ea typeface="Hind"/>
              <a:cs typeface="Hind"/>
              <a:sym typeface="Hind"/>
            </a:endParaRPr>
          </a:p>
          <a:p>
            <a:pPr indent="0" lvl="0" marL="0" rtl="0" algn="ctr">
              <a:spcBef>
                <a:spcPts val="0"/>
              </a:spcBef>
              <a:spcAft>
                <a:spcPts val="0"/>
              </a:spcAft>
              <a:buNone/>
            </a:pPr>
            <a:r>
              <a:t/>
            </a:r>
            <a:endParaRPr b="1" sz="1800">
              <a:solidFill>
                <a:srgbClr val="FFFFFF"/>
              </a:solidFill>
              <a:latin typeface="Hind"/>
              <a:ea typeface="Hind"/>
              <a:cs typeface="Hind"/>
              <a:sym typeface="Hind"/>
            </a:endParaRPr>
          </a:p>
        </p:txBody>
      </p:sp>
      <p:sp>
        <p:nvSpPr>
          <p:cNvPr id="130" name="Google Shape;130;p11"/>
          <p:cNvSpPr/>
          <p:nvPr/>
        </p:nvSpPr>
        <p:spPr>
          <a:xfrm>
            <a:off x="399300" y="1594022"/>
            <a:ext cx="8744700" cy="1005900"/>
          </a:xfrm>
          <a:prstGeom prst="roundRect">
            <a:avLst>
              <a:gd fmla="val 21922" name="adj"/>
            </a:avLst>
          </a:prstGeom>
          <a:solidFill>
            <a:srgbClr val="351C75"/>
          </a:solidFill>
          <a:ln>
            <a:noFill/>
          </a:ln>
        </p:spPr>
        <p:txBody>
          <a:bodyPr anchorCtr="0" anchor="ctr" bIns="91425" lIns="0" spcFirstLastPara="1" rIns="0" wrap="square" tIns="274300">
            <a:noAutofit/>
          </a:bodyPr>
          <a:lstStyle/>
          <a:p>
            <a:pPr indent="0" lvl="0" marL="0" rtl="0" algn="ctr">
              <a:spcBef>
                <a:spcPts val="0"/>
              </a:spcBef>
              <a:spcAft>
                <a:spcPts val="0"/>
              </a:spcAft>
              <a:buNone/>
            </a:pPr>
            <a:r>
              <a:rPr b="1" lang="en" sz="1800">
                <a:solidFill>
                  <a:schemeClr val="lt1"/>
                </a:solidFill>
                <a:latin typeface="Hind"/>
                <a:ea typeface="Hind"/>
                <a:cs typeface="Hind"/>
                <a:sym typeface="Hind"/>
              </a:rPr>
              <a:t>Use the main article, “We Stand With Ukraine,” </a:t>
            </a:r>
            <a:endParaRPr b="1" sz="1800">
              <a:solidFill>
                <a:schemeClr val="lt1"/>
              </a:solidFill>
              <a:latin typeface="Hind"/>
              <a:ea typeface="Hind"/>
              <a:cs typeface="Hind"/>
              <a:sym typeface="Hind"/>
            </a:endParaRPr>
          </a:p>
          <a:p>
            <a:pPr indent="0" lvl="0" marL="0" rtl="0" algn="ctr">
              <a:spcBef>
                <a:spcPts val="0"/>
              </a:spcBef>
              <a:spcAft>
                <a:spcPts val="0"/>
              </a:spcAft>
              <a:buNone/>
            </a:pPr>
            <a:r>
              <a:rPr b="1" lang="en" sz="1800">
                <a:solidFill>
                  <a:schemeClr val="lt1"/>
                </a:solidFill>
                <a:latin typeface="Hind"/>
                <a:ea typeface="Hind"/>
                <a:cs typeface="Hind"/>
                <a:sym typeface="Hind"/>
              </a:rPr>
              <a:t>to describe what is happening now.</a:t>
            </a:r>
            <a:endParaRPr b="1" sz="1800">
              <a:solidFill>
                <a:schemeClr val="lt1"/>
              </a:solidFill>
              <a:latin typeface="Hind"/>
              <a:ea typeface="Hind"/>
              <a:cs typeface="Hind"/>
              <a:sym typeface="Hind"/>
            </a:endParaRPr>
          </a:p>
        </p:txBody>
      </p:sp>
      <p:sp>
        <p:nvSpPr>
          <p:cNvPr id="131" name="Google Shape;131;p11"/>
          <p:cNvSpPr txBox="1"/>
          <p:nvPr/>
        </p:nvSpPr>
        <p:spPr>
          <a:xfrm rot="1772">
            <a:off x="3041649" y="1396884"/>
            <a:ext cx="3492900" cy="365700"/>
          </a:xfrm>
          <a:prstGeom prst="rect">
            <a:avLst/>
          </a:prstGeom>
          <a:solidFill>
            <a:srgbClr val="FFFFFF"/>
          </a:solidFill>
          <a:ln cap="flat" cmpd="sng" w="19050">
            <a:solidFill>
              <a:srgbClr val="351C75"/>
            </a:solidFill>
            <a:prstDash val="solid"/>
            <a:round/>
            <a:headEnd len="sm" w="sm" type="none"/>
            <a:tailEnd len="sm" w="sm" type="none"/>
          </a:ln>
        </p:spPr>
        <p:txBody>
          <a:bodyPr anchorCtr="0" anchor="ctr" bIns="107350" lIns="107350" spcFirstLastPara="1" rIns="107350" wrap="square" tIns="128000">
            <a:noAutofit/>
          </a:bodyPr>
          <a:lstStyle/>
          <a:p>
            <a:pPr indent="-114300" lvl="0" marL="114300" rtl="0" algn="ctr">
              <a:lnSpc>
                <a:spcPct val="115000"/>
              </a:lnSpc>
              <a:spcBef>
                <a:spcPts val="0"/>
              </a:spcBef>
              <a:spcAft>
                <a:spcPts val="0"/>
              </a:spcAft>
              <a:buNone/>
            </a:pPr>
            <a:r>
              <a:rPr lang="en" sz="2100">
                <a:solidFill>
                  <a:srgbClr val="351C75"/>
                </a:solidFill>
                <a:latin typeface="Roboto Slab Black"/>
                <a:ea typeface="Roboto Slab Black"/>
                <a:cs typeface="Roboto Slab Black"/>
                <a:sym typeface="Roboto Slab Black"/>
              </a:rPr>
              <a:t>Events From the Present</a:t>
            </a:r>
            <a:endParaRPr sz="2100">
              <a:solidFill>
                <a:srgbClr val="351C75"/>
              </a:solidFill>
              <a:latin typeface="Roboto Slab Black"/>
              <a:ea typeface="Roboto Slab Black"/>
              <a:cs typeface="Roboto Slab Black"/>
              <a:sym typeface="Roboto Slab Black"/>
            </a:endParaRPr>
          </a:p>
        </p:txBody>
      </p:sp>
      <p:sp>
        <p:nvSpPr>
          <p:cNvPr id="132" name="Google Shape;132;p11"/>
          <p:cNvSpPr/>
          <p:nvPr/>
        </p:nvSpPr>
        <p:spPr>
          <a:xfrm>
            <a:off x="3346704" y="2670050"/>
            <a:ext cx="2853000" cy="4224600"/>
          </a:xfrm>
          <a:prstGeom prst="roundRect">
            <a:avLst>
              <a:gd fmla="val 8280" name="adj"/>
            </a:avLst>
          </a:prstGeom>
          <a:solidFill>
            <a:srgbClr val="674EA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Since the war </a:t>
            </a:r>
            <a:endParaRPr b="1" sz="1800">
              <a:solidFill>
                <a:srgbClr val="FFFFFF"/>
              </a:solidFill>
              <a:latin typeface="Hind"/>
              <a:ea typeface="Hind"/>
              <a:cs typeface="Hind"/>
              <a:sym typeface="Hind"/>
            </a:endParaRPr>
          </a:p>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began, . . . </a:t>
            </a:r>
            <a:endParaRPr b="1" sz="1800">
              <a:solidFill>
                <a:srgbClr val="FFFFFF"/>
              </a:solidFill>
              <a:latin typeface="Hind"/>
              <a:ea typeface="Hind"/>
              <a:cs typeface="Hind"/>
              <a:sym typeface="Hind"/>
            </a:endParaRPr>
          </a:p>
          <a:p>
            <a:pPr indent="0" lvl="0" marL="0" rtl="0" algn="ctr">
              <a:spcBef>
                <a:spcPts val="0"/>
              </a:spcBef>
              <a:spcAft>
                <a:spcPts val="0"/>
              </a:spcAft>
              <a:buNone/>
            </a:pPr>
            <a:r>
              <a:t/>
            </a:r>
            <a:endParaRPr b="1" sz="1800">
              <a:solidFill>
                <a:srgbClr val="FFFFFF"/>
              </a:solidFill>
              <a:latin typeface="Hind"/>
              <a:ea typeface="Hind"/>
              <a:cs typeface="Hind"/>
              <a:sym typeface="Hind"/>
            </a:endParaRPr>
          </a:p>
        </p:txBody>
      </p:sp>
      <p:sp>
        <p:nvSpPr>
          <p:cNvPr id="133" name="Google Shape;133;p11"/>
          <p:cNvSpPr/>
          <p:nvPr/>
        </p:nvSpPr>
        <p:spPr>
          <a:xfrm>
            <a:off x="6294700" y="2670050"/>
            <a:ext cx="2853000" cy="4224600"/>
          </a:xfrm>
          <a:prstGeom prst="roundRect">
            <a:avLst>
              <a:gd fmla="val 8280" name="adj"/>
            </a:avLst>
          </a:prstGeom>
          <a:solidFill>
            <a:srgbClr val="674EA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Alisa and other kids helped by . . .</a:t>
            </a:r>
            <a:endParaRPr b="1" sz="1800">
              <a:solidFill>
                <a:srgbClr val="FFFFFF"/>
              </a:solidFill>
              <a:latin typeface="Hind"/>
              <a:ea typeface="Hind"/>
              <a:cs typeface="Hind"/>
              <a:sym typeface="Hind"/>
            </a:endParaRPr>
          </a:p>
          <a:p>
            <a:pPr indent="0" lvl="0" marL="0" rtl="0" algn="ctr">
              <a:spcBef>
                <a:spcPts val="0"/>
              </a:spcBef>
              <a:spcAft>
                <a:spcPts val="0"/>
              </a:spcAft>
              <a:buNone/>
            </a:pPr>
            <a:r>
              <a:t/>
            </a:r>
            <a:endParaRPr b="1" sz="1800">
              <a:solidFill>
                <a:srgbClr val="FFFFFF"/>
              </a:solidFill>
              <a:latin typeface="Hind"/>
              <a:ea typeface="Hind"/>
              <a:cs typeface="Hind"/>
              <a:sym typeface="Hind"/>
            </a:endParaRPr>
          </a:p>
        </p:txBody>
      </p:sp>
      <p:grpSp>
        <p:nvGrpSpPr>
          <p:cNvPr id="134" name="Google Shape;134;p11"/>
          <p:cNvGrpSpPr/>
          <p:nvPr/>
        </p:nvGrpSpPr>
        <p:grpSpPr>
          <a:xfrm>
            <a:off x="54274" y="1133856"/>
            <a:ext cx="1092650" cy="2427800"/>
            <a:chOff x="91449" y="2301850"/>
            <a:chExt cx="1092650" cy="2427800"/>
          </a:xfrm>
        </p:grpSpPr>
        <p:pic>
          <p:nvPicPr>
            <p:cNvPr id="135" name="Google Shape;135;p11"/>
            <p:cNvPicPr preferRelativeResize="0"/>
            <p:nvPr/>
          </p:nvPicPr>
          <p:blipFill>
            <a:blip r:embed="rId2">
              <a:alphaModFix/>
            </a:blip>
            <a:stretch>
              <a:fillRect/>
            </a:stretch>
          </p:blipFill>
          <p:spPr>
            <a:xfrm>
              <a:off x="91449" y="2301850"/>
              <a:ext cx="1092650" cy="1291325"/>
            </a:xfrm>
            <a:prstGeom prst="rect">
              <a:avLst/>
            </a:prstGeom>
            <a:noFill/>
            <a:ln>
              <a:noFill/>
            </a:ln>
            <a:effectLst>
              <a:outerShdw blurRad="57150" rotWithShape="0" algn="bl" dir="5400000" dist="19050">
                <a:srgbClr val="000000">
                  <a:alpha val="50000"/>
                </a:srgbClr>
              </a:outerShdw>
            </a:effectLst>
          </p:spPr>
        </p:pic>
        <p:cxnSp>
          <p:nvCxnSpPr>
            <p:cNvPr id="136" name="Google Shape;136;p11"/>
            <p:cNvCxnSpPr/>
            <p:nvPr/>
          </p:nvCxnSpPr>
          <p:spPr>
            <a:xfrm>
              <a:off x="104800" y="2440650"/>
              <a:ext cx="375300" cy="2289000"/>
            </a:xfrm>
            <a:prstGeom prst="straightConnector1">
              <a:avLst/>
            </a:prstGeom>
            <a:noFill/>
            <a:ln cap="flat" cmpd="sng" w="28575">
              <a:solidFill>
                <a:schemeClr val="dk2"/>
              </a:solidFill>
              <a:prstDash val="solid"/>
              <a:round/>
              <a:headEnd len="med" w="med" type="none"/>
              <a:tailEnd len="med" w="med" type="none"/>
            </a:ln>
            <a:effectLst>
              <a:outerShdw blurRad="57150" rotWithShape="0" algn="bl" dir="5400000" dist="19050">
                <a:srgbClr val="000000">
                  <a:alpha val="50000"/>
                </a:srgbClr>
              </a:outerShdw>
            </a:effectLst>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 TOC" type="tx">
  <p:cSld name="TITLE_AND_BODY">
    <p:spTree>
      <p:nvGrpSpPr>
        <p:cNvPr id="23" name="Shape 23"/>
        <p:cNvGrpSpPr/>
        <p:nvPr/>
      </p:nvGrpSpPr>
      <p:grpSpPr>
        <a:xfrm>
          <a:off x="0" y="0"/>
          <a:ext cx="0" cy="0"/>
          <a:chOff x="0" y="0"/>
          <a:chExt cx="0" cy="0"/>
        </a:xfrm>
      </p:grpSpPr>
      <p:sp>
        <p:nvSpPr>
          <p:cNvPr id="24" name="Google Shape;24;p3"/>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3"/>
          <p:cNvSpPr txBox="1"/>
          <p:nvPr>
            <p:ph idx="1" type="body"/>
          </p:nvPr>
        </p:nvSpPr>
        <p:spPr>
          <a:xfrm>
            <a:off x="4868350" y="6391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26" name="Google Shape;26;p3"/>
          <p:cNvSpPr/>
          <p:nvPr/>
        </p:nvSpPr>
        <p:spPr>
          <a:xfrm>
            <a:off x="531550" y="2636800"/>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1</a:t>
            </a:r>
            <a:endParaRPr b="1" sz="2200">
              <a:solidFill>
                <a:srgbClr val="FFFFFF"/>
              </a:solidFill>
              <a:latin typeface="Hind"/>
              <a:ea typeface="Hind"/>
              <a:cs typeface="Hind"/>
              <a:sym typeface="Hind"/>
            </a:endParaRPr>
          </a:p>
        </p:txBody>
      </p:sp>
      <p:sp>
        <p:nvSpPr>
          <p:cNvPr id="27" name="Google Shape;27;p3"/>
          <p:cNvSpPr txBox="1"/>
          <p:nvPr/>
        </p:nvSpPr>
        <p:spPr>
          <a:xfrm>
            <a:off x="174275" y="825750"/>
            <a:ext cx="4469100" cy="1296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800">
                <a:latin typeface="Roboto Slab Black"/>
                <a:ea typeface="Roboto Slab Black"/>
                <a:cs typeface="Roboto Slab Black"/>
                <a:sym typeface="Roboto Slab Black"/>
              </a:rPr>
              <a:t>Learn with </a:t>
            </a:r>
            <a:br>
              <a:rPr lang="en" sz="3800">
                <a:latin typeface="Roboto Slab Black"/>
                <a:ea typeface="Roboto Slab Black"/>
                <a:cs typeface="Roboto Slab Black"/>
                <a:sym typeface="Roboto Slab Black"/>
              </a:rPr>
            </a:br>
            <a:r>
              <a:rPr i="1" lang="en" sz="3800">
                <a:latin typeface="Roboto Slab Black"/>
                <a:ea typeface="Roboto Slab Black"/>
                <a:cs typeface="Roboto Slab Black"/>
                <a:sym typeface="Roboto Slab Black"/>
              </a:rPr>
              <a:t>Scholastic News</a:t>
            </a:r>
            <a:r>
              <a:rPr lang="en" sz="3800">
                <a:latin typeface="Roboto Slab Black"/>
                <a:ea typeface="Roboto Slab Black"/>
                <a:cs typeface="Roboto Slab Black"/>
                <a:sym typeface="Roboto Slab Black"/>
              </a:rPr>
              <a:t> </a:t>
            </a:r>
            <a:endParaRPr sz="3800">
              <a:latin typeface="Roboto Slab Black"/>
              <a:ea typeface="Roboto Slab Black"/>
              <a:cs typeface="Roboto Slab Black"/>
              <a:sym typeface="Roboto Slab Black"/>
            </a:endParaRPr>
          </a:p>
        </p:txBody>
      </p:sp>
      <p:sp>
        <p:nvSpPr>
          <p:cNvPr id="28" name="Google Shape;28;p3"/>
          <p:cNvSpPr/>
          <p:nvPr/>
        </p:nvSpPr>
        <p:spPr>
          <a:xfrm>
            <a:off x="257912" y="2180975"/>
            <a:ext cx="4469100" cy="334500"/>
          </a:xfrm>
          <a:prstGeom prst="homePlate">
            <a:avLst>
              <a:gd fmla="val 50000" name="adj"/>
            </a:avLst>
          </a:prstGeom>
          <a:solidFill>
            <a:srgbClr val="FFFF00"/>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b="1"/>
          </a:p>
        </p:txBody>
      </p:sp>
      <p:cxnSp>
        <p:nvCxnSpPr>
          <p:cNvPr id="29" name="Google Shape;29;p3"/>
          <p:cNvCxnSpPr/>
          <p:nvPr/>
        </p:nvCxnSpPr>
        <p:spPr>
          <a:xfrm>
            <a:off x="563475" y="3225310"/>
            <a:ext cx="3816600" cy="0"/>
          </a:xfrm>
          <a:prstGeom prst="straightConnector1">
            <a:avLst/>
          </a:prstGeom>
          <a:noFill/>
          <a:ln cap="flat" cmpd="sng" w="19050">
            <a:solidFill>
              <a:schemeClr val="dk2"/>
            </a:solidFill>
            <a:prstDash val="dot"/>
            <a:round/>
            <a:headEnd len="med" w="med" type="none"/>
            <a:tailEnd len="med" w="med" type="none"/>
          </a:ln>
        </p:spPr>
      </p:cxnSp>
      <p:pic>
        <p:nvPicPr>
          <p:cNvPr id="30" name="Google Shape;30;p3"/>
          <p:cNvPicPr preferRelativeResize="0"/>
          <p:nvPr/>
        </p:nvPicPr>
        <p:blipFill>
          <a:blip r:embed="rId2">
            <a:alphaModFix/>
          </a:blip>
          <a:stretch>
            <a:fillRect/>
          </a:stretch>
        </p:blipFill>
        <p:spPr>
          <a:xfrm rot="420000">
            <a:off x="3772470" y="976999"/>
            <a:ext cx="5696884" cy="6054478"/>
          </a:xfrm>
          <a:prstGeom prst="rect">
            <a:avLst/>
          </a:prstGeom>
          <a:noFill/>
          <a:ln>
            <a:noFill/>
          </a:ln>
          <a:effectLst>
            <a:outerShdw blurRad="142875" rotWithShape="0" algn="bl" dir="2460000" dist="114300">
              <a:srgbClr val="000000">
                <a:alpha val="50000"/>
              </a:srgbClr>
            </a:outerShdw>
          </a:effectLst>
        </p:spPr>
      </p:pic>
      <p:sp>
        <p:nvSpPr>
          <p:cNvPr id="31" name="Google Shape;31;p3"/>
          <p:cNvSpPr txBox="1"/>
          <p:nvPr/>
        </p:nvSpPr>
        <p:spPr>
          <a:xfrm>
            <a:off x="1093250" y="2464150"/>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Watch a Video</a:t>
            </a:r>
            <a:endParaRPr b="1" sz="2000" u="sng">
              <a:solidFill>
                <a:srgbClr val="0000FF"/>
              </a:solidFill>
              <a:latin typeface="Roboto Slab"/>
              <a:ea typeface="Roboto Slab"/>
              <a:cs typeface="Roboto Slab"/>
              <a:sym typeface="Roboto Slab"/>
            </a:endParaRPr>
          </a:p>
        </p:txBody>
      </p:sp>
      <p:sp>
        <p:nvSpPr>
          <p:cNvPr id="32" name="Google Shape;32;p3"/>
          <p:cNvSpPr/>
          <p:nvPr/>
        </p:nvSpPr>
        <p:spPr>
          <a:xfrm>
            <a:off x="531550" y="3438019"/>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2</a:t>
            </a:r>
            <a:endParaRPr b="1" sz="2200">
              <a:solidFill>
                <a:srgbClr val="FFFFFF"/>
              </a:solidFill>
              <a:latin typeface="Hind"/>
              <a:ea typeface="Hind"/>
              <a:cs typeface="Hind"/>
              <a:sym typeface="Hind"/>
            </a:endParaRPr>
          </a:p>
        </p:txBody>
      </p:sp>
      <p:cxnSp>
        <p:nvCxnSpPr>
          <p:cNvPr id="33" name="Google Shape;33;p3"/>
          <p:cNvCxnSpPr/>
          <p:nvPr/>
        </p:nvCxnSpPr>
        <p:spPr>
          <a:xfrm>
            <a:off x="563475" y="4104685"/>
            <a:ext cx="3816600" cy="0"/>
          </a:xfrm>
          <a:prstGeom prst="straightConnector1">
            <a:avLst/>
          </a:prstGeom>
          <a:noFill/>
          <a:ln cap="flat" cmpd="sng" w="19050">
            <a:solidFill>
              <a:schemeClr val="dk2"/>
            </a:solidFill>
            <a:prstDash val="dot"/>
            <a:round/>
            <a:headEnd len="med" w="med" type="none"/>
            <a:tailEnd len="med" w="med" type="none"/>
          </a:ln>
        </p:spPr>
      </p:cxnSp>
      <p:sp>
        <p:nvSpPr>
          <p:cNvPr id="34" name="Google Shape;34;p3"/>
          <p:cNvSpPr txBox="1"/>
          <p:nvPr/>
        </p:nvSpPr>
        <p:spPr>
          <a:xfrm>
            <a:off x="1093250" y="3284419"/>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Answer a Question</a:t>
            </a:r>
            <a:br>
              <a:rPr b="1" lang="en" sz="2000" u="sng">
                <a:solidFill>
                  <a:srgbClr val="0000FF"/>
                </a:solidFill>
                <a:latin typeface="Roboto Slab"/>
                <a:ea typeface="Roboto Slab"/>
                <a:cs typeface="Roboto Slab"/>
                <a:sym typeface="Roboto Slab"/>
              </a:rPr>
            </a:br>
            <a:r>
              <a:rPr b="1" lang="en" sz="2000" u="sng">
                <a:solidFill>
                  <a:srgbClr val="0000FF"/>
                </a:solidFill>
                <a:latin typeface="Roboto Slab"/>
                <a:ea typeface="Roboto Slab"/>
                <a:cs typeface="Roboto Slab"/>
                <a:sym typeface="Roboto Slab"/>
              </a:rPr>
              <a:t>About the Video</a:t>
            </a:r>
            <a:endParaRPr b="1" sz="2000" u="sng">
              <a:solidFill>
                <a:srgbClr val="0000FF"/>
              </a:solidFill>
              <a:latin typeface="Roboto Slab"/>
              <a:ea typeface="Roboto Slab"/>
              <a:cs typeface="Roboto Slab"/>
              <a:sym typeface="Roboto Slab"/>
            </a:endParaRPr>
          </a:p>
        </p:txBody>
      </p:sp>
      <p:sp>
        <p:nvSpPr>
          <p:cNvPr id="35" name="Google Shape;35;p3"/>
          <p:cNvSpPr/>
          <p:nvPr/>
        </p:nvSpPr>
        <p:spPr>
          <a:xfrm>
            <a:off x="531550" y="4315437"/>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3</a:t>
            </a:r>
            <a:endParaRPr b="1" sz="2200">
              <a:solidFill>
                <a:srgbClr val="FFFFFF"/>
              </a:solidFill>
              <a:latin typeface="Hind"/>
              <a:ea typeface="Hind"/>
              <a:cs typeface="Hind"/>
              <a:sym typeface="Hind"/>
            </a:endParaRPr>
          </a:p>
        </p:txBody>
      </p:sp>
      <p:cxnSp>
        <p:nvCxnSpPr>
          <p:cNvPr id="36" name="Google Shape;36;p3"/>
          <p:cNvCxnSpPr/>
          <p:nvPr/>
        </p:nvCxnSpPr>
        <p:spPr>
          <a:xfrm>
            <a:off x="563475" y="4924960"/>
            <a:ext cx="3816600" cy="0"/>
          </a:xfrm>
          <a:prstGeom prst="straightConnector1">
            <a:avLst/>
          </a:prstGeom>
          <a:noFill/>
          <a:ln cap="flat" cmpd="sng" w="19050">
            <a:solidFill>
              <a:schemeClr val="dk2"/>
            </a:solidFill>
            <a:prstDash val="dot"/>
            <a:round/>
            <a:headEnd len="med" w="med" type="none"/>
            <a:tailEnd len="med" w="med" type="none"/>
          </a:ln>
        </p:spPr>
      </p:cxnSp>
      <p:sp>
        <p:nvSpPr>
          <p:cNvPr id="37" name="Google Shape;37;p3"/>
          <p:cNvSpPr txBox="1"/>
          <p:nvPr/>
        </p:nvSpPr>
        <p:spPr>
          <a:xfrm>
            <a:off x="1093250" y="4104688"/>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Read or Listen to the Article</a:t>
            </a:r>
            <a:endParaRPr b="1" sz="2000" u="sng">
              <a:solidFill>
                <a:srgbClr val="0000FF"/>
              </a:solidFill>
              <a:latin typeface="Roboto Slab"/>
              <a:ea typeface="Roboto Slab"/>
              <a:cs typeface="Roboto Slab"/>
              <a:sym typeface="Roboto Slab"/>
            </a:endParaRPr>
          </a:p>
        </p:txBody>
      </p:sp>
      <p:sp>
        <p:nvSpPr>
          <p:cNvPr id="38" name="Google Shape;38;p3"/>
          <p:cNvSpPr/>
          <p:nvPr/>
        </p:nvSpPr>
        <p:spPr>
          <a:xfrm>
            <a:off x="531550" y="5116656"/>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4</a:t>
            </a:r>
            <a:endParaRPr b="1" sz="2200">
              <a:solidFill>
                <a:srgbClr val="FFFFFF"/>
              </a:solidFill>
              <a:latin typeface="Hind"/>
              <a:ea typeface="Hind"/>
              <a:cs typeface="Hind"/>
              <a:sym typeface="Hind"/>
            </a:endParaRPr>
          </a:p>
        </p:txBody>
      </p:sp>
      <p:cxnSp>
        <p:nvCxnSpPr>
          <p:cNvPr id="39" name="Google Shape;39;p3"/>
          <p:cNvCxnSpPr/>
          <p:nvPr/>
        </p:nvCxnSpPr>
        <p:spPr>
          <a:xfrm>
            <a:off x="563475" y="5745235"/>
            <a:ext cx="3816600" cy="0"/>
          </a:xfrm>
          <a:prstGeom prst="straightConnector1">
            <a:avLst/>
          </a:prstGeom>
          <a:noFill/>
          <a:ln cap="flat" cmpd="sng" w="19050">
            <a:solidFill>
              <a:schemeClr val="dk2"/>
            </a:solidFill>
            <a:prstDash val="dot"/>
            <a:round/>
            <a:headEnd len="med" w="med" type="none"/>
            <a:tailEnd len="med" w="med" type="none"/>
          </a:ln>
        </p:spPr>
      </p:cxnSp>
      <p:sp>
        <p:nvSpPr>
          <p:cNvPr id="40" name="Google Shape;40;p3"/>
          <p:cNvSpPr txBox="1"/>
          <p:nvPr/>
        </p:nvSpPr>
        <p:spPr>
          <a:xfrm>
            <a:off x="1093250" y="4924956"/>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Share What You Learned</a:t>
            </a:r>
            <a:endParaRPr b="1" sz="2000" u="sng">
              <a:solidFill>
                <a:srgbClr val="0000FF"/>
              </a:solidFill>
              <a:latin typeface="Roboto Slab"/>
              <a:ea typeface="Roboto Slab"/>
              <a:cs typeface="Roboto Slab"/>
              <a:sym typeface="Roboto Slab"/>
            </a:endParaRPr>
          </a:p>
        </p:txBody>
      </p:sp>
      <p:sp>
        <p:nvSpPr>
          <p:cNvPr id="41" name="Google Shape;41;p3"/>
          <p:cNvSpPr/>
          <p:nvPr/>
        </p:nvSpPr>
        <p:spPr>
          <a:xfrm>
            <a:off x="531550" y="5917875"/>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5</a:t>
            </a:r>
            <a:endParaRPr b="1" sz="2200">
              <a:solidFill>
                <a:srgbClr val="FFFFFF"/>
              </a:solidFill>
              <a:latin typeface="Hind"/>
              <a:ea typeface="Hind"/>
              <a:cs typeface="Hind"/>
              <a:sym typeface="Hind"/>
            </a:endParaRPr>
          </a:p>
        </p:txBody>
      </p:sp>
      <p:sp>
        <p:nvSpPr>
          <p:cNvPr id="42" name="Google Shape;42;p3"/>
          <p:cNvSpPr txBox="1"/>
          <p:nvPr/>
        </p:nvSpPr>
        <p:spPr>
          <a:xfrm>
            <a:off x="1093250" y="5745225"/>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Practice a Skill</a:t>
            </a:r>
            <a:endParaRPr b="1" sz="2000" u="sng">
              <a:solidFill>
                <a:srgbClr val="0000FF"/>
              </a:solidFill>
              <a:latin typeface="Roboto Slab"/>
              <a:ea typeface="Roboto Slab"/>
              <a:cs typeface="Roboto Slab"/>
              <a:sym typeface="Roboto Slab"/>
            </a:endParaRPr>
          </a:p>
        </p:txBody>
      </p:sp>
      <p:sp>
        <p:nvSpPr>
          <p:cNvPr id="43" name="Google Shape;43;p3"/>
          <p:cNvSpPr/>
          <p:nvPr/>
        </p:nvSpPr>
        <p:spPr>
          <a:xfrm>
            <a:off x="2683800" y="118872"/>
            <a:ext cx="4233600" cy="365700"/>
          </a:xfrm>
          <a:prstGeom prst="roundRect">
            <a:avLst>
              <a:gd fmla="val 16667" name="adj"/>
            </a:avLst>
          </a:prstGeom>
          <a:solidFill>
            <a:srgbClr val="FFFFFF"/>
          </a:solidFill>
          <a:ln cap="flat" cmpd="sng" w="28575">
            <a:solidFill>
              <a:srgbClr val="000000"/>
            </a:solidFill>
            <a:prstDash val="solid"/>
            <a:round/>
            <a:headEnd len="sm" w="sm" type="none"/>
            <a:tailEnd len="sm" w="sm" type="none"/>
          </a:ln>
          <a:effectLst>
            <a:outerShdw blurRad="57150" rotWithShape="0" algn="bl" dir="2760000" dist="104775">
              <a:srgbClr val="595959">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txBox="1"/>
          <p:nvPr/>
        </p:nvSpPr>
        <p:spPr>
          <a:xfrm>
            <a:off x="2683800" y="63725"/>
            <a:ext cx="784500" cy="42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Hind"/>
                <a:ea typeface="Hind"/>
                <a:cs typeface="Hind"/>
                <a:sym typeface="Hind"/>
              </a:rPr>
              <a:t>Name</a:t>
            </a:r>
            <a:endParaRPr b="1" sz="1600">
              <a:latin typeface="Hind"/>
              <a:ea typeface="Hind"/>
              <a:cs typeface="Hind"/>
              <a:sym typeface="Hind"/>
            </a:endParaRPr>
          </a:p>
        </p:txBody>
      </p:sp>
      <p:sp>
        <p:nvSpPr>
          <p:cNvPr id="45" name="Google Shape;45;p3"/>
          <p:cNvSpPr txBox="1"/>
          <p:nvPr/>
        </p:nvSpPr>
        <p:spPr>
          <a:xfrm>
            <a:off x="1242493" y="2186925"/>
            <a:ext cx="3829800" cy="2784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300">
                <a:latin typeface="Hind"/>
                <a:ea typeface="Hind"/>
                <a:cs typeface="Hind"/>
                <a:sym typeface="Hind"/>
              </a:rPr>
              <a:t>APRIL 25, 2022</a:t>
            </a:r>
            <a:endParaRPr b="1" sz="2300">
              <a:latin typeface="Hind"/>
              <a:ea typeface="Hind"/>
              <a:cs typeface="Hind"/>
              <a:sym typeface="Hind"/>
            </a:endParaRPr>
          </a:p>
        </p:txBody>
      </p:sp>
      <p:pic>
        <p:nvPicPr>
          <p:cNvPr id="46" name="Google Shape;46;p3"/>
          <p:cNvPicPr preferRelativeResize="0"/>
          <p:nvPr/>
        </p:nvPicPr>
        <p:blipFill rotWithShape="1">
          <a:blip r:embed="rId3">
            <a:alphaModFix/>
          </a:blip>
          <a:srcRect b="641" l="0" r="0" t="651"/>
          <a:stretch/>
        </p:blipFill>
        <p:spPr>
          <a:xfrm rot="420001">
            <a:off x="4927270" y="1554688"/>
            <a:ext cx="3434785" cy="45371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 Watch a Video">
  <p:cSld name="TITLE_AND_BODY_1">
    <p:spTree>
      <p:nvGrpSpPr>
        <p:cNvPr id="47" name="Shape 47"/>
        <p:cNvGrpSpPr/>
        <p:nvPr/>
      </p:nvGrpSpPr>
      <p:grpSpPr>
        <a:xfrm>
          <a:off x="0" y="0"/>
          <a:ext cx="0" cy="0"/>
          <a:chOff x="0" y="0"/>
          <a:chExt cx="0" cy="0"/>
        </a:xfrm>
      </p:grpSpPr>
      <p:sp>
        <p:nvSpPr>
          <p:cNvPr id="48" name="Google Shape;48;p4"/>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4"/>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50" name="Google Shape;50;p4"/>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Watch a Video</a:t>
            </a:r>
            <a:endParaRPr sz="3700">
              <a:latin typeface="Roboto Slab Black"/>
              <a:ea typeface="Roboto Slab Black"/>
              <a:cs typeface="Roboto Slab Black"/>
              <a:sym typeface="Roboto Slab Black"/>
            </a:endParaRPr>
          </a:p>
        </p:txBody>
      </p:sp>
      <p:pic>
        <p:nvPicPr>
          <p:cNvPr id="51" name="Google Shape;51;p4"/>
          <p:cNvPicPr preferRelativeResize="0"/>
          <p:nvPr/>
        </p:nvPicPr>
        <p:blipFill>
          <a:blip r:embed="rId2">
            <a:alphaModFix/>
          </a:blip>
          <a:stretch>
            <a:fillRect/>
          </a:stretch>
        </p:blipFill>
        <p:spPr>
          <a:xfrm>
            <a:off x="977364" y="1344150"/>
            <a:ext cx="7534949" cy="5535900"/>
          </a:xfrm>
          <a:prstGeom prst="rect">
            <a:avLst/>
          </a:prstGeom>
          <a:noFill/>
          <a:ln>
            <a:noFill/>
          </a:ln>
          <a:effectLst>
            <a:outerShdw blurRad="57150" rotWithShape="0" algn="bl" dir="5400000" dist="19050">
              <a:srgbClr val="000000">
                <a:alpha val="50000"/>
              </a:srgbClr>
            </a:outerShdw>
          </a:effectLst>
        </p:spPr>
      </p:pic>
      <p:pic>
        <p:nvPicPr>
          <p:cNvPr id="52" name="Google Shape;52;p4"/>
          <p:cNvPicPr preferRelativeResize="0"/>
          <p:nvPr/>
        </p:nvPicPr>
        <p:blipFill>
          <a:blip r:embed="rId3">
            <a:alphaModFix/>
          </a:blip>
          <a:stretch>
            <a:fillRect/>
          </a:stretch>
        </p:blipFill>
        <p:spPr>
          <a:xfrm>
            <a:off x="3554603" y="5154165"/>
            <a:ext cx="2380501" cy="991875"/>
          </a:xfrm>
          <a:prstGeom prst="rect">
            <a:avLst/>
          </a:prstGeom>
          <a:noFill/>
          <a:ln>
            <a:noFill/>
          </a:ln>
        </p:spPr>
      </p:pic>
      <p:sp>
        <p:nvSpPr>
          <p:cNvPr id="53" name="Google Shape;53;p4"/>
          <p:cNvSpPr txBox="1"/>
          <p:nvPr/>
        </p:nvSpPr>
        <p:spPr>
          <a:xfrm>
            <a:off x="3852353" y="5405627"/>
            <a:ext cx="17850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Slab Black"/>
                <a:ea typeface="Roboto Slab Black"/>
                <a:cs typeface="Roboto Slab Black"/>
                <a:sym typeface="Roboto Slab Black"/>
              </a:rPr>
              <a:t>Click Here</a:t>
            </a:r>
            <a:endParaRPr sz="2500">
              <a:solidFill>
                <a:srgbClr val="FFFFFF"/>
              </a:solidFill>
              <a:latin typeface="Roboto Slab Black"/>
              <a:ea typeface="Roboto Slab Black"/>
              <a:cs typeface="Roboto Slab Black"/>
              <a:sym typeface="Roboto Slab Black"/>
            </a:endParaRPr>
          </a:p>
        </p:txBody>
      </p:sp>
      <p:sp>
        <p:nvSpPr>
          <p:cNvPr id="54" name="Google Shape;54;p4"/>
          <p:cNvSpPr/>
          <p:nvPr/>
        </p:nvSpPr>
        <p:spPr>
          <a:xfrm>
            <a:off x="1218300" y="6876900"/>
            <a:ext cx="7281900" cy="334500"/>
          </a:xfrm>
          <a:prstGeom prst="homePlate">
            <a:avLst>
              <a:gd fmla="val 50000" name="adj"/>
            </a:avLst>
          </a:prstGeom>
          <a:solidFill>
            <a:srgbClr val="FFFF00"/>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300"/>
              <a:buFont typeface="Arial"/>
              <a:buNone/>
            </a:pPr>
            <a:r>
              <a:rPr b="1" lang="en" sz="1800">
                <a:solidFill>
                  <a:schemeClr val="dk1"/>
                </a:solidFill>
                <a:latin typeface="Hind"/>
                <a:ea typeface="Hind"/>
                <a:cs typeface="Hind"/>
                <a:sym typeface="Hind"/>
              </a:rPr>
              <a:t>Now answer a question about the video on the next slide.</a:t>
            </a:r>
            <a:endParaRPr b="1" sz="1800">
              <a:solidFill>
                <a:schemeClr val="dk1"/>
              </a:solidFill>
              <a:latin typeface="Hind"/>
              <a:ea typeface="Hind"/>
              <a:cs typeface="Hind"/>
              <a:sym typeface="Hind"/>
            </a:endParaRPr>
          </a:p>
        </p:txBody>
      </p:sp>
      <p:sp>
        <p:nvSpPr>
          <p:cNvPr id="55" name="Google Shape;55;p4"/>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370300" y="845235"/>
            <a:ext cx="409800" cy="275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4"/>
          <p:cNvPicPr preferRelativeResize="0"/>
          <p:nvPr/>
        </p:nvPicPr>
        <p:blipFill>
          <a:blip r:embed="rId4">
            <a:alphaModFix/>
          </a:blip>
          <a:stretch>
            <a:fillRect/>
          </a:stretch>
        </p:blipFill>
        <p:spPr>
          <a:xfrm>
            <a:off x="272770" y="803232"/>
            <a:ext cx="608401" cy="470151"/>
          </a:xfrm>
          <a:prstGeom prst="rect">
            <a:avLst/>
          </a:prstGeom>
          <a:noFill/>
          <a:ln>
            <a:noFill/>
          </a:ln>
        </p:spPr>
      </p:pic>
      <p:pic>
        <p:nvPicPr>
          <p:cNvPr id="58" name="Google Shape;58;p4"/>
          <p:cNvPicPr preferRelativeResize="0"/>
          <p:nvPr/>
        </p:nvPicPr>
        <p:blipFill rotWithShape="1">
          <a:blip r:embed="rId5">
            <a:alphaModFix/>
          </a:blip>
          <a:srcRect b="3175" l="0" r="0" t="3165"/>
          <a:stretch/>
        </p:blipFill>
        <p:spPr>
          <a:xfrm>
            <a:off x="1901475" y="1838575"/>
            <a:ext cx="5665251" cy="2998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 Video Question">
  <p:cSld name="TITLE_AND_BODY_1_1">
    <p:spTree>
      <p:nvGrpSpPr>
        <p:cNvPr id="59" name="Shape 59"/>
        <p:cNvGrpSpPr/>
        <p:nvPr/>
      </p:nvGrpSpPr>
      <p:grpSpPr>
        <a:xfrm>
          <a:off x="0" y="0"/>
          <a:ext cx="0" cy="0"/>
          <a:chOff x="0" y="0"/>
          <a:chExt cx="0" cy="0"/>
        </a:xfrm>
      </p:grpSpPr>
      <p:sp>
        <p:nvSpPr>
          <p:cNvPr id="60" name="Google Shape;60;p5"/>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5"/>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pic>
        <p:nvPicPr>
          <p:cNvPr id="62" name="Google Shape;62;p5"/>
          <p:cNvPicPr preferRelativeResize="0"/>
          <p:nvPr/>
        </p:nvPicPr>
        <p:blipFill>
          <a:blip r:embed="rId2">
            <a:alphaModFix/>
          </a:blip>
          <a:stretch>
            <a:fillRect/>
          </a:stretch>
        </p:blipFill>
        <p:spPr>
          <a:xfrm>
            <a:off x="3381272" y="4244145"/>
            <a:ext cx="3909050" cy="2631325"/>
          </a:xfrm>
          <a:prstGeom prst="rect">
            <a:avLst/>
          </a:prstGeom>
          <a:noFill/>
          <a:ln>
            <a:noFill/>
          </a:ln>
        </p:spPr>
      </p:pic>
      <p:sp>
        <p:nvSpPr>
          <p:cNvPr id="63" name="Google Shape;63;p5"/>
          <p:cNvSpPr/>
          <p:nvPr/>
        </p:nvSpPr>
        <p:spPr>
          <a:xfrm flipH="1" rot="-5400000">
            <a:off x="2451150" y="4039675"/>
            <a:ext cx="1691400" cy="2593800"/>
          </a:xfrm>
          <a:prstGeom prst="wedgeEllipseCallout">
            <a:avLst>
              <a:gd fmla="val -20833" name="adj1"/>
              <a:gd fmla="val 62500" name="adj2"/>
            </a:avLst>
          </a:prstGeom>
          <a:solidFill>
            <a:srgbClr val="FFFF00"/>
          </a:solidFill>
          <a:ln cap="flat" cmpd="sng" w="19050">
            <a:solidFill>
              <a:srgbClr val="000000"/>
            </a:solidFill>
            <a:prstDash val="solid"/>
            <a:round/>
            <a:headEnd len="sm" w="sm" type="none"/>
            <a:tailEnd len="sm" w="sm" type="none"/>
          </a:ln>
          <a:effectLst>
            <a:outerShdw rotWithShape="0" algn="bl" dir="4800000" dist="952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nvSpPr>
        <p:spPr>
          <a:xfrm>
            <a:off x="1999850" y="4673350"/>
            <a:ext cx="2593800" cy="12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0000"/>
                </a:solidFill>
                <a:latin typeface="Fredoka One"/>
                <a:ea typeface="Fredoka One"/>
                <a:cs typeface="Fredoka One"/>
                <a:sym typeface="Fredoka One"/>
              </a:rPr>
              <a:t>Now get </a:t>
            </a:r>
            <a:br>
              <a:rPr lang="en" sz="2700">
                <a:solidFill>
                  <a:srgbClr val="FF0000"/>
                </a:solidFill>
                <a:latin typeface="Fredoka One"/>
                <a:ea typeface="Fredoka One"/>
                <a:cs typeface="Fredoka One"/>
                <a:sym typeface="Fredoka One"/>
              </a:rPr>
            </a:br>
            <a:r>
              <a:rPr lang="en" sz="2700">
                <a:solidFill>
                  <a:srgbClr val="FF0000"/>
                </a:solidFill>
                <a:latin typeface="Fredoka One"/>
                <a:ea typeface="Fredoka One"/>
                <a:cs typeface="Fredoka One"/>
                <a:sym typeface="Fredoka One"/>
              </a:rPr>
              <a:t>ready to read </a:t>
            </a:r>
            <a:br>
              <a:rPr lang="en" sz="2700">
                <a:solidFill>
                  <a:srgbClr val="FF0000"/>
                </a:solidFill>
                <a:latin typeface="Fredoka One"/>
                <a:ea typeface="Fredoka One"/>
                <a:cs typeface="Fredoka One"/>
                <a:sym typeface="Fredoka One"/>
              </a:rPr>
            </a:br>
            <a:r>
              <a:rPr lang="en" sz="2700">
                <a:solidFill>
                  <a:srgbClr val="FF0000"/>
                </a:solidFill>
                <a:latin typeface="Fredoka One"/>
                <a:ea typeface="Fredoka One"/>
                <a:cs typeface="Fredoka One"/>
                <a:sym typeface="Fredoka One"/>
              </a:rPr>
              <a:t>the article!</a:t>
            </a:r>
            <a:endParaRPr sz="2700">
              <a:solidFill>
                <a:srgbClr val="FF0000"/>
              </a:solidFill>
              <a:latin typeface="Fredoka One"/>
              <a:ea typeface="Fredoka One"/>
              <a:cs typeface="Fredoka One"/>
              <a:sym typeface="Fredoka One"/>
            </a:endParaRPr>
          </a:p>
        </p:txBody>
      </p:sp>
      <p:sp>
        <p:nvSpPr>
          <p:cNvPr id="65" name="Google Shape;65;p5"/>
          <p:cNvSpPr txBox="1"/>
          <p:nvPr/>
        </p:nvSpPr>
        <p:spPr>
          <a:xfrm>
            <a:off x="880125" y="823200"/>
            <a:ext cx="8444700" cy="6372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Answer a Question About the Video</a:t>
            </a:r>
            <a:endParaRPr sz="3700">
              <a:latin typeface="Roboto Slab Black"/>
              <a:ea typeface="Roboto Slab Black"/>
              <a:cs typeface="Roboto Slab Black"/>
              <a:sym typeface="Roboto Slab Black"/>
            </a:endParaRPr>
          </a:p>
        </p:txBody>
      </p:sp>
      <p:sp>
        <p:nvSpPr>
          <p:cNvPr id="66" name="Google Shape;66;p5"/>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370300" y="845235"/>
            <a:ext cx="409800" cy="275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5"/>
          <p:cNvPicPr preferRelativeResize="0"/>
          <p:nvPr/>
        </p:nvPicPr>
        <p:blipFill>
          <a:blip r:embed="rId3">
            <a:alphaModFix/>
          </a:blip>
          <a:stretch>
            <a:fillRect/>
          </a:stretch>
        </p:blipFill>
        <p:spPr>
          <a:xfrm>
            <a:off x="272770" y="803232"/>
            <a:ext cx="608401" cy="470151"/>
          </a:xfrm>
          <a:prstGeom prst="rect">
            <a:avLst/>
          </a:prstGeom>
          <a:noFill/>
          <a:ln>
            <a:noFill/>
          </a:ln>
        </p:spPr>
      </p:pic>
      <p:sp>
        <p:nvSpPr>
          <p:cNvPr id="69" name="Google Shape;69;p5"/>
          <p:cNvSpPr txBox="1"/>
          <p:nvPr/>
        </p:nvSpPr>
        <p:spPr>
          <a:xfrm>
            <a:off x="566675" y="1660025"/>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How is the war affecting the people of Ukraine? What steps have Alisa and her classmates taken?</a:t>
            </a:r>
            <a:endParaRPr b="1" sz="2700">
              <a:solidFill>
                <a:srgbClr val="0B5394"/>
              </a:solidFill>
              <a:latin typeface="Hind"/>
              <a:ea typeface="Hind"/>
              <a:cs typeface="Hind"/>
              <a:sym typeface="Hi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 Read &amp; Listen">
  <p:cSld name="TITLE_AND_BODY_2">
    <p:spTree>
      <p:nvGrpSpPr>
        <p:cNvPr id="70" name="Shape 70"/>
        <p:cNvGrpSpPr/>
        <p:nvPr/>
      </p:nvGrpSpPr>
      <p:grpSpPr>
        <a:xfrm>
          <a:off x="0" y="0"/>
          <a:ext cx="0" cy="0"/>
          <a:chOff x="0" y="0"/>
          <a:chExt cx="0" cy="0"/>
        </a:xfrm>
      </p:grpSpPr>
      <p:sp>
        <p:nvSpPr>
          <p:cNvPr id="71" name="Google Shape;71;p6"/>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6"/>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pic>
        <p:nvPicPr>
          <p:cNvPr id="73" name="Google Shape;73;p6"/>
          <p:cNvPicPr preferRelativeResize="0"/>
          <p:nvPr/>
        </p:nvPicPr>
        <p:blipFill rotWithShape="1">
          <a:blip r:embed="rId2">
            <a:alphaModFix/>
          </a:blip>
          <a:srcRect b="8949" l="10610" r="-10610" t="-8950"/>
          <a:stretch/>
        </p:blipFill>
        <p:spPr>
          <a:xfrm>
            <a:off x="-315006" y="-167600"/>
            <a:ext cx="11384700" cy="7495824"/>
          </a:xfrm>
          <a:prstGeom prst="rect">
            <a:avLst/>
          </a:prstGeom>
          <a:noFill/>
          <a:ln>
            <a:noFill/>
          </a:ln>
          <a:effectLst>
            <a:outerShdw blurRad="57150" rotWithShape="0" algn="bl" dir="5400000" dist="19050">
              <a:srgbClr val="000000">
                <a:alpha val="50000"/>
              </a:srgbClr>
            </a:outerShdw>
            <a:reflection blurRad="0" dir="0" dist="0" endA="0" endPos="1000" fadeDir="5400012" kx="0" rotWithShape="0" algn="bl" stPos="0" sy="-100000" ky="0"/>
          </a:effectLst>
        </p:spPr>
      </p:pic>
      <p:sp>
        <p:nvSpPr>
          <p:cNvPr id="74" name="Google Shape;74;p6"/>
          <p:cNvSpPr txBox="1"/>
          <p:nvPr/>
        </p:nvSpPr>
        <p:spPr>
          <a:xfrm>
            <a:off x="7260550" y="3424375"/>
            <a:ext cx="1626000" cy="16758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Clr>
                <a:schemeClr val="dk1"/>
              </a:buClr>
              <a:buSzPts val="1300"/>
              <a:buFont typeface="Arial"/>
              <a:buNone/>
            </a:pPr>
            <a:r>
              <a:rPr b="1" lang="en" sz="1800">
                <a:latin typeface="Hind"/>
                <a:ea typeface="Hind"/>
                <a:cs typeface="Hind"/>
                <a:sym typeface="Hind"/>
              </a:rPr>
              <a:t>Look for </a:t>
            </a:r>
            <a:endParaRPr b="1" sz="1800">
              <a:latin typeface="Hind"/>
              <a:ea typeface="Hind"/>
              <a:cs typeface="Hind"/>
              <a:sym typeface="Hind"/>
            </a:endParaRPr>
          </a:p>
          <a:p>
            <a:pPr indent="0" lvl="0" marL="0" rtl="0" algn="ctr">
              <a:spcBef>
                <a:spcPts val="0"/>
              </a:spcBef>
              <a:spcAft>
                <a:spcPts val="0"/>
              </a:spcAft>
              <a:buClr>
                <a:schemeClr val="dk1"/>
              </a:buClr>
              <a:buSzPts val="1300"/>
              <a:buFont typeface="Arial"/>
              <a:buNone/>
            </a:pPr>
            <a:r>
              <a:t/>
            </a:r>
            <a:endParaRPr b="1" sz="1800">
              <a:latin typeface="Hind"/>
              <a:ea typeface="Hind"/>
              <a:cs typeface="Hind"/>
              <a:sym typeface="Hind"/>
            </a:endParaRPr>
          </a:p>
          <a:p>
            <a:pPr indent="0" lvl="0" marL="0" rtl="0" algn="ctr">
              <a:spcBef>
                <a:spcPts val="0"/>
              </a:spcBef>
              <a:spcAft>
                <a:spcPts val="0"/>
              </a:spcAft>
              <a:buClr>
                <a:schemeClr val="dk1"/>
              </a:buClr>
              <a:buSzPts val="1300"/>
              <a:buFont typeface="Arial"/>
              <a:buNone/>
            </a:pPr>
            <a:r>
              <a:t/>
            </a:r>
            <a:endParaRPr b="1" sz="1800">
              <a:latin typeface="Hind"/>
              <a:ea typeface="Hind"/>
              <a:cs typeface="Hind"/>
              <a:sym typeface="Hind"/>
            </a:endParaRPr>
          </a:p>
          <a:p>
            <a:pPr indent="0" lvl="0" marL="0" rtl="0" algn="ctr">
              <a:spcBef>
                <a:spcPts val="0"/>
              </a:spcBef>
              <a:spcAft>
                <a:spcPts val="0"/>
              </a:spcAft>
              <a:buClr>
                <a:schemeClr val="dk1"/>
              </a:buClr>
              <a:buSzPts val="1300"/>
              <a:buFont typeface="Arial"/>
              <a:buNone/>
            </a:pPr>
            <a:r>
              <a:rPr b="1" lang="en" sz="1800">
                <a:latin typeface="Hind"/>
                <a:ea typeface="Hind"/>
                <a:cs typeface="Hind"/>
                <a:sym typeface="Hind"/>
              </a:rPr>
              <a:t> to listen to the article.</a:t>
            </a:r>
            <a:endParaRPr b="1" sz="1800">
              <a:latin typeface="Hind"/>
              <a:ea typeface="Hind"/>
              <a:cs typeface="Hind"/>
              <a:sym typeface="Hind"/>
            </a:endParaRPr>
          </a:p>
        </p:txBody>
      </p:sp>
      <p:pic>
        <p:nvPicPr>
          <p:cNvPr id="75" name="Google Shape;75;p6"/>
          <p:cNvPicPr preferRelativeResize="0"/>
          <p:nvPr/>
        </p:nvPicPr>
        <p:blipFill>
          <a:blip r:embed="rId3">
            <a:alphaModFix/>
          </a:blip>
          <a:stretch>
            <a:fillRect/>
          </a:stretch>
        </p:blipFill>
        <p:spPr>
          <a:xfrm>
            <a:off x="6883300" y="2514925"/>
            <a:ext cx="2380501" cy="991875"/>
          </a:xfrm>
          <a:prstGeom prst="rect">
            <a:avLst/>
          </a:prstGeom>
          <a:noFill/>
          <a:ln>
            <a:noFill/>
          </a:ln>
        </p:spPr>
      </p:pic>
      <p:sp>
        <p:nvSpPr>
          <p:cNvPr id="76" name="Google Shape;76;p6"/>
          <p:cNvSpPr txBox="1"/>
          <p:nvPr/>
        </p:nvSpPr>
        <p:spPr>
          <a:xfrm>
            <a:off x="7198150" y="2753700"/>
            <a:ext cx="17850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Slab Black"/>
                <a:ea typeface="Roboto Slab Black"/>
                <a:cs typeface="Roboto Slab Black"/>
                <a:sym typeface="Roboto Slab Black"/>
              </a:rPr>
              <a:t>Click Here</a:t>
            </a:r>
            <a:endParaRPr sz="2500">
              <a:solidFill>
                <a:srgbClr val="FFFFFF"/>
              </a:solidFill>
              <a:latin typeface="Roboto Slab Black"/>
              <a:ea typeface="Roboto Slab Black"/>
              <a:cs typeface="Roboto Slab Black"/>
              <a:sym typeface="Roboto Slab Black"/>
            </a:endParaRPr>
          </a:p>
        </p:txBody>
      </p:sp>
      <p:pic>
        <p:nvPicPr>
          <p:cNvPr id="77" name="Google Shape;77;p6"/>
          <p:cNvPicPr preferRelativeResize="0"/>
          <p:nvPr/>
        </p:nvPicPr>
        <p:blipFill>
          <a:blip r:embed="rId4">
            <a:alphaModFix/>
          </a:blip>
          <a:stretch>
            <a:fillRect/>
          </a:stretch>
        </p:blipFill>
        <p:spPr>
          <a:xfrm>
            <a:off x="7419550" y="3841850"/>
            <a:ext cx="1342200" cy="458525"/>
          </a:xfrm>
          <a:prstGeom prst="rect">
            <a:avLst/>
          </a:prstGeom>
          <a:noFill/>
          <a:ln cap="flat" cmpd="sng" w="9525">
            <a:solidFill>
              <a:srgbClr val="999999"/>
            </a:solidFill>
            <a:prstDash val="solid"/>
            <a:round/>
            <a:headEnd len="sm" w="sm" type="none"/>
            <a:tailEnd len="sm" w="sm" type="none"/>
          </a:ln>
          <a:effectLst>
            <a:outerShdw blurRad="57150" rotWithShape="0" algn="bl" dir="5400000" dist="19050">
              <a:srgbClr val="000000">
                <a:alpha val="50000"/>
              </a:srgbClr>
            </a:outerShdw>
          </a:effectLst>
        </p:spPr>
      </p:pic>
      <p:sp>
        <p:nvSpPr>
          <p:cNvPr id="78" name="Google Shape;78;p6"/>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Read or Listen to the Article</a:t>
            </a:r>
            <a:endParaRPr sz="3700">
              <a:latin typeface="Roboto Slab Black"/>
              <a:ea typeface="Roboto Slab Black"/>
              <a:cs typeface="Roboto Slab Black"/>
              <a:sym typeface="Roboto Slab Black"/>
            </a:endParaRPr>
          </a:p>
        </p:txBody>
      </p:sp>
      <p:sp>
        <p:nvSpPr>
          <p:cNvPr id="79" name="Google Shape;79;p6"/>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357100" y="834185"/>
            <a:ext cx="431100" cy="29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6"/>
          <p:cNvPicPr preferRelativeResize="0"/>
          <p:nvPr/>
        </p:nvPicPr>
        <p:blipFill>
          <a:blip r:embed="rId5">
            <a:alphaModFix/>
          </a:blip>
          <a:stretch>
            <a:fillRect/>
          </a:stretch>
        </p:blipFill>
        <p:spPr>
          <a:xfrm>
            <a:off x="265675" y="793643"/>
            <a:ext cx="613950" cy="474425"/>
          </a:xfrm>
          <a:prstGeom prst="rect">
            <a:avLst/>
          </a:prstGeom>
          <a:noFill/>
          <a:ln>
            <a:noFill/>
          </a:ln>
        </p:spPr>
      </p:pic>
      <p:pic>
        <p:nvPicPr>
          <p:cNvPr id="82" name="Google Shape;82;p6"/>
          <p:cNvPicPr preferRelativeResize="0"/>
          <p:nvPr/>
        </p:nvPicPr>
        <p:blipFill rotWithShape="1">
          <a:blip r:embed="rId6">
            <a:alphaModFix/>
          </a:blip>
          <a:srcRect b="767" l="0" r="0" t="777"/>
          <a:stretch/>
        </p:blipFill>
        <p:spPr>
          <a:xfrm>
            <a:off x="1731186" y="1919727"/>
            <a:ext cx="4883893" cy="3217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 CRQs 1+2">
  <p:cSld name="TITLE_AND_BODY_1_2">
    <p:spTree>
      <p:nvGrpSpPr>
        <p:cNvPr id="83" name="Shape 83"/>
        <p:cNvGrpSpPr/>
        <p:nvPr/>
      </p:nvGrpSpPr>
      <p:grpSpPr>
        <a:xfrm>
          <a:off x="0" y="0"/>
          <a:ext cx="0" cy="0"/>
          <a:chOff x="0" y="0"/>
          <a:chExt cx="0" cy="0"/>
        </a:xfrm>
      </p:grpSpPr>
      <p:sp>
        <p:nvSpPr>
          <p:cNvPr id="84" name="Google Shape;84;p7"/>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7"/>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86" name="Google Shape;86;p7"/>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Share What You Learned</a:t>
            </a:r>
            <a:endParaRPr sz="3700">
              <a:latin typeface="Roboto Slab Black"/>
              <a:ea typeface="Roboto Slab Black"/>
              <a:cs typeface="Roboto Slab Black"/>
              <a:sym typeface="Roboto Slab Black"/>
            </a:endParaRPr>
          </a:p>
        </p:txBody>
      </p:sp>
      <p:sp>
        <p:nvSpPr>
          <p:cNvPr id="87" name="Google Shape;87;p7"/>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357100" y="834185"/>
            <a:ext cx="431100" cy="29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7"/>
          <p:cNvPicPr preferRelativeResize="0"/>
          <p:nvPr/>
        </p:nvPicPr>
        <p:blipFill>
          <a:blip r:embed="rId2">
            <a:alphaModFix/>
          </a:blip>
          <a:stretch>
            <a:fillRect/>
          </a:stretch>
        </p:blipFill>
        <p:spPr>
          <a:xfrm>
            <a:off x="265675" y="793643"/>
            <a:ext cx="613950" cy="474425"/>
          </a:xfrm>
          <a:prstGeom prst="rect">
            <a:avLst/>
          </a:prstGeom>
          <a:noFill/>
          <a:ln>
            <a:noFill/>
          </a:ln>
        </p:spPr>
      </p:pic>
      <p:sp>
        <p:nvSpPr>
          <p:cNvPr id="90" name="Google Shape;90;p7"/>
          <p:cNvSpPr txBox="1"/>
          <p:nvPr/>
        </p:nvSpPr>
        <p:spPr>
          <a:xfrm>
            <a:off x="566675" y="1660025"/>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The article says that “to Alisa, Ukraine isn’t just a country in the news.” What does this mean?</a:t>
            </a:r>
            <a:endParaRPr b="1" sz="2700">
              <a:solidFill>
                <a:srgbClr val="0B5394"/>
              </a:solidFill>
              <a:latin typeface="Hind"/>
              <a:ea typeface="Hind"/>
              <a:cs typeface="Hind"/>
              <a:sym typeface="Hind"/>
            </a:endParaRPr>
          </a:p>
        </p:txBody>
      </p:sp>
      <p:sp>
        <p:nvSpPr>
          <p:cNvPr id="91" name="Google Shape;91;p7"/>
          <p:cNvSpPr txBox="1"/>
          <p:nvPr/>
        </p:nvSpPr>
        <p:spPr>
          <a:xfrm>
            <a:off x="565350" y="4267950"/>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How does the author support the idea that Mariupol is a city hit hard by the war?</a:t>
            </a:r>
            <a:endParaRPr b="1" sz="2700">
              <a:solidFill>
                <a:srgbClr val="0B5394"/>
              </a:solidFill>
              <a:latin typeface="Hind"/>
              <a:ea typeface="Hind"/>
              <a:cs typeface="Hind"/>
              <a:sym typeface="Hi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 CRQ 3/Good Job!">
  <p:cSld name="TITLE_AND_BODY_1_1_1">
    <p:spTree>
      <p:nvGrpSpPr>
        <p:cNvPr id="92" name="Shape 92"/>
        <p:cNvGrpSpPr/>
        <p:nvPr/>
      </p:nvGrpSpPr>
      <p:grpSpPr>
        <a:xfrm>
          <a:off x="0" y="0"/>
          <a:ext cx="0" cy="0"/>
          <a:chOff x="0" y="0"/>
          <a:chExt cx="0" cy="0"/>
        </a:xfrm>
      </p:grpSpPr>
      <p:sp>
        <p:nvSpPr>
          <p:cNvPr id="93" name="Google Shape;93;p8"/>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8"/>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95" name="Google Shape;95;p8"/>
          <p:cNvSpPr/>
          <p:nvPr/>
        </p:nvSpPr>
        <p:spPr>
          <a:xfrm flipH="1" rot="5400000">
            <a:off x="5135575" y="4206750"/>
            <a:ext cx="1494900" cy="3484200"/>
          </a:xfrm>
          <a:prstGeom prst="wedgeEllipseCallout">
            <a:avLst>
              <a:gd fmla="val -20833" name="adj1"/>
              <a:gd fmla="val 62500" name="adj2"/>
            </a:avLst>
          </a:prstGeom>
          <a:solidFill>
            <a:srgbClr val="FFFF00"/>
          </a:solidFill>
          <a:ln cap="flat" cmpd="sng" w="19050">
            <a:solidFill>
              <a:srgbClr val="000000"/>
            </a:solidFill>
            <a:prstDash val="solid"/>
            <a:round/>
            <a:headEnd len="sm" w="sm" type="none"/>
            <a:tailEnd len="sm" w="sm" type="none"/>
          </a:ln>
          <a:effectLst>
            <a:outerShdw rotWithShape="0" algn="bl" dir="4800000" dist="952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8"/>
          <p:cNvPicPr preferRelativeResize="0"/>
          <p:nvPr/>
        </p:nvPicPr>
        <p:blipFill>
          <a:blip r:embed="rId2">
            <a:alphaModFix/>
          </a:blip>
          <a:stretch>
            <a:fillRect/>
          </a:stretch>
        </p:blipFill>
        <p:spPr>
          <a:xfrm>
            <a:off x="1742150" y="5101349"/>
            <a:ext cx="3058450" cy="2236775"/>
          </a:xfrm>
          <a:prstGeom prst="rect">
            <a:avLst/>
          </a:prstGeom>
          <a:noFill/>
          <a:ln>
            <a:noFill/>
          </a:ln>
        </p:spPr>
      </p:pic>
      <p:sp>
        <p:nvSpPr>
          <p:cNvPr id="97" name="Google Shape;97;p8"/>
          <p:cNvSpPr txBox="1"/>
          <p:nvPr/>
        </p:nvSpPr>
        <p:spPr>
          <a:xfrm>
            <a:off x="4231425" y="5486550"/>
            <a:ext cx="3213300" cy="8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0000"/>
                </a:solidFill>
                <a:latin typeface="Fredoka One"/>
                <a:ea typeface="Fredoka One"/>
                <a:cs typeface="Fredoka One"/>
                <a:sym typeface="Fredoka One"/>
              </a:rPr>
              <a:t>Awesome </a:t>
            </a:r>
            <a:r>
              <a:rPr lang="en" sz="3600">
                <a:solidFill>
                  <a:srgbClr val="FF0000"/>
                </a:solidFill>
                <a:latin typeface="Fredoka One"/>
                <a:ea typeface="Fredoka One"/>
                <a:cs typeface="Fredoka One"/>
                <a:sym typeface="Fredoka One"/>
              </a:rPr>
              <a:t>Job</a:t>
            </a:r>
            <a:r>
              <a:rPr lang="en" sz="3600">
                <a:solidFill>
                  <a:srgbClr val="FF0000"/>
                </a:solidFill>
                <a:latin typeface="Fredoka One"/>
                <a:ea typeface="Fredoka One"/>
                <a:cs typeface="Fredoka One"/>
                <a:sym typeface="Fredoka One"/>
              </a:rPr>
              <a:t>!</a:t>
            </a:r>
            <a:endParaRPr sz="3600">
              <a:solidFill>
                <a:srgbClr val="FF0000"/>
              </a:solidFill>
              <a:latin typeface="Fredoka One"/>
              <a:ea typeface="Fredoka One"/>
              <a:cs typeface="Fredoka One"/>
              <a:sym typeface="Fredoka One"/>
            </a:endParaRPr>
          </a:p>
        </p:txBody>
      </p:sp>
      <p:sp>
        <p:nvSpPr>
          <p:cNvPr id="98" name="Google Shape;98;p8"/>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Share What You Learned</a:t>
            </a:r>
            <a:endParaRPr sz="3700">
              <a:latin typeface="Roboto Slab Black"/>
              <a:ea typeface="Roboto Slab Black"/>
              <a:cs typeface="Roboto Slab Black"/>
              <a:sym typeface="Roboto Slab Black"/>
            </a:endParaRPr>
          </a:p>
        </p:txBody>
      </p:sp>
      <p:sp>
        <p:nvSpPr>
          <p:cNvPr id="99" name="Google Shape;99;p8"/>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357100" y="834185"/>
            <a:ext cx="431100" cy="29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8"/>
          <p:cNvPicPr preferRelativeResize="0"/>
          <p:nvPr/>
        </p:nvPicPr>
        <p:blipFill>
          <a:blip r:embed="rId3">
            <a:alphaModFix/>
          </a:blip>
          <a:stretch>
            <a:fillRect/>
          </a:stretch>
        </p:blipFill>
        <p:spPr>
          <a:xfrm>
            <a:off x="265675" y="793643"/>
            <a:ext cx="613950" cy="474425"/>
          </a:xfrm>
          <a:prstGeom prst="rect">
            <a:avLst/>
          </a:prstGeom>
          <a:noFill/>
          <a:ln>
            <a:noFill/>
          </a:ln>
        </p:spPr>
      </p:pic>
      <p:sp>
        <p:nvSpPr>
          <p:cNvPr id="102" name="Google Shape;102;p8"/>
          <p:cNvSpPr txBox="1"/>
          <p:nvPr/>
        </p:nvSpPr>
        <p:spPr>
          <a:xfrm>
            <a:off x="566675" y="1660025"/>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What is the purpose of the sidebar, “The War in Ukraine”?</a:t>
            </a:r>
            <a:endParaRPr b="1" sz="2700">
              <a:solidFill>
                <a:srgbClr val="0B5394"/>
              </a:solidFill>
              <a:latin typeface="Hind"/>
              <a:ea typeface="Hind"/>
              <a:cs typeface="Hind"/>
              <a:sym typeface="Hi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MAIN_POINT">
    <p:spTree>
      <p:nvGrpSpPr>
        <p:cNvPr id="103" name="Shape 103"/>
        <p:cNvGrpSpPr/>
        <p:nvPr/>
      </p:nvGrpSpPr>
      <p:grpSpPr>
        <a:xfrm>
          <a:off x="0" y="0"/>
          <a:ext cx="0" cy="0"/>
          <a:chOff x="0" y="0"/>
          <a:chExt cx="0" cy="0"/>
        </a:xfrm>
      </p:grpSpPr>
      <p:sp>
        <p:nvSpPr>
          <p:cNvPr id="104" name="Google Shape;104;p9"/>
          <p:cNvSpPr/>
          <p:nvPr/>
        </p:nvSpPr>
        <p:spPr>
          <a:xfrm>
            <a:off x="380899" y="781725"/>
            <a:ext cx="4364100" cy="2813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86850">
            <a:noAutofit/>
          </a:bodyPr>
          <a:lstStyle/>
          <a:p>
            <a:pPr indent="0" lvl="0" marL="0" rtl="0" algn="ctr">
              <a:spcBef>
                <a:spcPts val="0"/>
              </a:spcBef>
              <a:spcAft>
                <a:spcPts val="0"/>
              </a:spcAft>
              <a:buNone/>
            </a:pPr>
            <a:r>
              <a:rPr b="1" lang="en" sz="1500">
                <a:latin typeface="Lato"/>
                <a:ea typeface="Lato"/>
                <a:cs typeface="Lato"/>
                <a:sym typeface="Lato"/>
              </a:rPr>
              <a:t>I lost the text box to type into. </a:t>
            </a:r>
            <a:endParaRPr b="1" sz="15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a:t>
            </a:r>
            <a:br>
              <a:rPr lang="en" sz="1300">
                <a:latin typeface="Lato"/>
                <a:ea typeface="Lato"/>
                <a:cs typeface="Lato"/>
                <a:sym typeface="Lato"/>
              </a:rPr>
            </a:br>
            <a:r>
              <a:rPr b="1" lang="en" sz="1300">
                <a:latin typeface="Lato"/>
                <a:ea typeface="Lato"/>
                <a:cs typeface="Lato"/>
                <a:sym typeface="Lato"/>
              </a:rPr>
              <a:t>T</a:t>
            </a:r>
            <a:r>
              <a:rPr lang="en" sz="1300">
                <a:latin typeface="Lato"/>
                <a:ea typeface="Lato"/>
                <a:cs typeface="Lato"/>
                <a:sym typeface="Lato"/>
              </a:rPr>
              <a:t> box at the top of your screen once. Then click on the slide where you want the text box to appear.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then click-and-drag on the corners of the text box to resize it.</a:t>
            </a:r>
            <a:endParaRPr sz="1300"/>
          </a:p>
        </p:txBody>
      </p:sp>
      <p:sp>
        <p:nvSpPr>
          <p:cNvPr id="105" name="Google Shape;105;p9"/>
          <p:cNvSpPr/>
          <p:nvPr/>
        </p:nvSpPr>
        <p:spPr>
          <a:xfrm>
            <a:off x="4856201" y="781725"/>
            <a:ext cx="4364100" cy="2813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86850">
            <a:noAutofit/>
          </a:bodyPr>
          <a:lstStyle/>
          <a:p>
            <a:pPr indent="0" lvl="0" marL="0" rtl="0" algn="ctr">
              <a:spcBef>
                <a:spcPts val="0"/>
              </a:spcBef>
              <a:spcAft>
                <a:spcPts val="0"/>
              </a:spcAft>
              <a:buNone/>
            </a:pPr>
            <a:r>
              <a:rPr b="1" lang="en" sz="1500">
                <a:latin typeface="Lato"/>
                <a:ea typeface="Lato"/>
                <a:cs typeface="Lato"/>
                <a:sym typeface="Lato"/>
              </a:rPr>
              <a:t>The slides are too small or too big.</a:t>
            </a:r>
            <a:endParaRPr b="1" sz="1500">
              <a:latin typeface="Lato"/>
              <a:ea typeface="Lato"/>
              <a:cs typeface="Lato"/>
              <a:sym typeface="Lato"/>
            </a:endParaRPr>
          </a:p>
          <a:p>
            <a:pPr indent="0" lvl="0" marL="0" rtl="0" algn="ctr">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Click on the </a:t>
            </a:r>
            <a:r>
              <a:rPr b="1" lang="en" sz="1300">
                <a:latin typeface="Lato"/>
                <a:ea typeface="Lato"/>
                <a:cs typeface="Lato"/>
                <a:sym typeface="Lato"/>
              </a:rPr>
              <a:t>magnifying glass</a:t>
            </a:r>
            <a:r>
              <a:rPr lang="en" sz="1300">
                <a:latin typeface="Lato"/>
                <a:ea typeface="Lato"/>
                <a:cs typeface="Lato"/>
                <a:sym typeface="Lato"/>
              </a:rPr>
              <a:t> at the top of your screen to zoom in and out.</a:t>
            </a:r>
            <a:endParaRPr sz="13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sz="1300"/>
          </a:p>
        </p:txBody>
      </p:sp>
      <p:sp>
        <p:nvSpPr>
          <p:cNvPr id="106" name="Google Shape;106;p9"/>
          <p:cNvSpPr/>
          <p:nvPr/>
        </p:nvSpPr>
        <p:spPr>
          <a:xfrm>
            <a:off x="4856201" y="3736450"/>
            <a:ext cx="4364100" cy="31323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91425">
            <a:noAutofit/>
          </a:bodyPr>
          <a:lstStyle/>
          <a:p>
            <a:pPr indent="0" lvl="0" marL="0" rtl="0" algn="ctr">
              <a:spcBef>
                <a:spcPts val="0"/>
              </a:spcBef>
              <a:spcAft>
                <a:spcPts val="0"/>
              </a:spcAft>
              <a:buNone/>
            </a:pPr>
            <a:r>
              <a:rPr b="1" lang="en" sz="1500">
                <a:latin typeface="Lato"/>
                <a:ea typeface="Lato"/>
                <a:cs typeface="Lato"/>
                <a:sym typeface="Lato"/>
              </a:rPr>
              <a:t>I deleted something by accident!</a:t>
            </a:r>
            <a:endParaRPr b="1" sz="15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a:t>
            </a:r>
            <a:r>
              <a:rPr b="1" lang="en" sz="1300">
                <a:latin typeface="Lato"/>
                <a:ea typeface="Lato"/>
                <a:cs typeface="Lato"/>
                <a:sym typeface="Lato"/>
              </a:rPr>
              <a:t>Undo</a:t>
            </a:r>
            <a:r>
              <a:rPr lang="en" sz="1300">
                <a:latin typeface="Lato"/>
                <a:ea typeface="Lato"/>
                <a:cs typeface="Lato"/>
                <a:sym typeface="Lato"/>
              </a:rPr>
              <a:t>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use </a:t>
            </a:r>
            <a:r>
              <a:rPr b="1" lang="en" sz="1300">
                <a:latin typeface="Lato"/>
                <a:ea typeface="Lato"/>
                <a:cs typeface="Lato"/>
                <a:sym typeface="Lato"/>
              </a:rPr>
              <a:t>Undo</a:t>
            </a:r>
            <a:r>
              <a:rPr lang="en" sz="1300">
                <a:latin typeface="Lato"/>
                <a:ea typeface="Lato"/>
                <a:cs typeface="Lato"/>
                <a:sym typeface="Lato"/>
              </a:rPr>
              <a:t> to reverse any change you make! </a:t>
            </a:r>
            <a:endParaRPr sz="1300">
              <a:latin typeface="Lato"/>
              <a:ea typeface="Lato"/>
              <a:cs typeface="Lato"/>
              <a:sym typeface="Lato"/>
            </a:endParaRPr>
          </a:p>
          <a:p>
            <a:pPr indent="0" lvl="0" marL="0" rtl="0" algn="l">
              <a:spcBef>
                <a:spcPts val="0"/>
              </a:spcBef>
              <a:spcAft>
                <a:spcPts val="0"/>
              </a:spcAft>
              <a:buNone/>
            </a:pPr>
            <a:r>
              <a:t/>
            </a:r>
            <a:endParaRPr sz="1300"/>
          </a:p>
        </p:txBody>
      </p:sp>
      <p:pic>
        <p:nvPicPr>
          <p:cNvPr id="107" name="Google Shape;107;p9"/>
          <p:cNvPicPr preferRelativeResize="0"/>
          <p:nvPr/>
        </p:nvPicPr>
        <p:blipFill>
          <a:blip r:embed="rId2">
            <a:alphaModFix/>
          </a:blip>
          <a:stretch>
            <a:fillRect/>
          </a:stretch>
        </p:blipFill>
        <p:spPr>
          <a:xfrm>
            <a:off x="5359692" y="4920103"/>
            <a:ext cx="3357125" cy="951475"/>
          </a:xfrm>
          <a:prstGeom prst="rect">
            <a:avLst/>
          </a:prstGeom>
          <a:noFill/>
          <a:ln>
            <a:noFill/>
          </a:ln>
          <a:effectLst>
            <a:outerShdw blurRad="57150" rotWithShape="0" algn="bl" dir="5400000" dist="19050">
              <a:srgbClr val="000000">
                <a:alpha val="50000"/>
              </a:srgbClr>
            </a:outerShdw>
          </a:effectLst>
        </p:spPr>
      </p:pic>
      <p:pic>
        <p:nvPicPr>
          <p:cNvPr id="108" name="Google Shape;108;p9"/>
          <p:cNvPicPr preferRelativeResize="0"/>
          <p:nvPr/>
        </p:nvPicPr>
        <p:blipFill rotWithShape="1">
          <a:blip r:embed="rId3">
            <a:alphaModFix/>
          </a:blip>
          <a:srcRect b="5455" l="0" r="25054" t="0"/>
          <a:stretch/>
        </p:blipFill>
        <p:spPr>
          <a:xfrm>
            <a:off x="1609961" y="2120421"/>
            <a:ext cx="1948776" cy="898400"/>
          </a:xfrm>
          <a:prstGeom prst="rect">
            <a:avLst/>
          </a:prstGeom>
          <a:noFill/>
          <a:ln>
            <a:noFill/>
          </a:ln>
          <a:effectLst>
            <a:outerShdw blurRad="57150" rotWithShape="0" algn="bl" dir="5400000" dist="19050">
              <a:srgbClr val="000000">
                <a:alpha val="50000"/>
              </a:srgbClr>
            </a:outerShdw>
          </a:effectLst>
        </p:spPr>
      </p:pic>
      <p:pic>
        <p:nvPicPr>
          <p:cNvPr id="109" name="Google Shape;109;p9"/>
          <p:cNvPicPr preferRelativeResize="0"/>
          <p:nvPr/>
        </p:nvPicPr>
        <p:blipFill rotWithShape="1">
          <a:blip r:embed="rId4">
            <a:alphaModFix/>
          </a:blip>
          <a:srcRect b="2267" l="0" r="0" t="0"/>
          <a:stretch/>
        </p:blipFill>
        <p:spPr>
          <a:xfrm>
            <a:off x="6618199" y="1638375"/>
            <a:ext cx="1859300" cy="1782600"/>
          </a:xfrm>
          <a:prstGeom prst="rect">
            <a:avLst/>
          </a:prstGeom>
          <a:noFill/>
          <a:ln>
            <a:noFill/>
          </a:ln>
          <a:effectLst>
            <a:outerShdw blurRad="57150" rotWithShape="0" algn="bl" dir="5400000" dist="19050">
              <a:srgbClr val="000000">
                <a:alpha val="50000"/>
              </a:srgbClr>
            </a:outerShdw>
          </a:effectLst>
        </p:spPr>
      </p:pic>
      <p:sp>
        <p:nvSpPr>
          <p:cNvPr id="110" name="Google Shape;110;p9"/>
          <p:cNvSpPr txBox="1"/>
          <p:nvPr/>
        </p:nvSpPr>
        <p:spPr>
          <a:xfrm>
            <a:off x="3221550" y="71300"/>
            <a:ext cx="3158100" cy="569400"/>
          </a:xfrm>
          <a:prstGeom prst="rect">
            <a:avLst/>
          </a:prstGeom>
          <a:solidFill>
            <a:srgbClr val="FFFFFF">
              <a:alpha val="5000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Roboto"/>
                <a:ea typeface="Roboto"/>
                <a:cs typeface="Roboto"/>
                <a:sym typeface="Roboto"/>
              </a:rPr>
              <a:t>Student Tech Help</a:t>
            </a:r>
            <a:endParaRPr b="1" sz="2500">
              <a:solidFill>
                <a:schemeClr val="dk1"/>
              </a:solidFill>
              <a:latin typeface="Roboto"/>
              <a:ea typeface="Roboto"/>
              <a:cs typeface="Roboto"/>
              <a:sym typeface="Roboto"/>
            </a:endParaRPr>
          </a:p>
        </p:txBody>
      </p:sp>
      <p:sp>
        <p:nvSpPr>
          <p:cNvPr id="111" name="Google Shape;111;p9"/>
          <p:cNvSpPr/>
          <p:nvPr/>
        </p:nvSpPr>
        <p:spPr>
          <a:xfrm>
            <a:off x="380900" y="3736450"/>
            <a:ext cx="4364100" cy="31323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86850" lIns="86850" spcFirstLastPara="1" rIns="86850" wrap="square" tIns="91425">
            <a:noAutofit/>
          </a:bodyPr>
          <a:lstStyle/>
          <a:p>
            <a:pPr indent="0" lvl="0" marL="0" rtl="0" algn="ctr">
              <a:spcBef>
                <a:spcPts val="0"/>
              </a:spcBef>
              <a:spcAft>
                <a:spcPts val="0"/>
              </a:spcAft>
              <a:buNone/>
            </a:pPr>
            <a:r>
              <a:rPr b="1" lang="en" sz="1500">
                <a:latin typeface="Lato"/>
                <a:ea typeface="Lato"/>
                <a:cs typeface="Lato"/>
                <a:sym typeface="Lato"/>
              </a:rPr>
              <a:t>I need to drag and drop something. </a:t>
            </a:r>
            <a:endParaRPr b="1" sz="15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Click on the shape and hold down while moving your fingers to drag the shape wherever you want it to go.</a:t>
            </a:r>
            <a:endParaRPr b="1" sz="15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p:txBody>
      </p:sp>
      <p:pic>
        <p:nvPicPr>
          <p:cNvPr id="112" name="Google Shape;112;p9"/>
          <p:cNvPicPr preferRelativeResize="0"/>
          <p:nvPr/>
        </p:nvPicPr>
        <p:blipFill rotWithShape="1">
          <a:blip r:embed="rId5">
            <a:alphaModFix/>
          </a:blip>
          <a:srcRect b="238" l="0" r="0" t="228"/>
          <a:stretch/>
        </p:blipFill>
        <p:spPr>
          <a:xfrm>
            <a:off x="1005286" y="5208770"/>
            <a:ext cx="3158100" cy="125737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secHead">
  <p:cSld name="SECTION_HEADER">
    <p:spTree>
      <p:nvGrpSpPr>
        <p:cNvPr id="113" name="Shape 113"/>
        <p:cNvGrpSpPr/>
        <p:nvPr/>
      </p:nvGrpSpPr>
      <p:grpSpPr>
        <a:xfrm>
          <a:off x="0" y="0"/>
          <a:ext cx="0" cy="0"/>
          <a:chOff x="0" y="0"/>
          <a:chExt cx="0" cy="0"/>
        </a:xfrm>
      </p:grpSpPr>
      <p:sp>
        <p:nvSpPr>
          <p:cNvPr id="114" name="Google Shape;114;p10"/>
          <p:cNvSpPr txBox="1"/>
          <p:nvPr/>
        </p:nvSpPr>
        <p:spPr>
          <a:xfrm>
            <a:off x="1408175" y="350825"/>
            <a:ext cx="1157400" cy="214500"/>
          </a:xfrm>
          <a:prstGeom prst="rect">
            <a:avLst/>
          </a:prstGeom>
          <a:noFill/>
          <a:ln>
            <a:noFill/>
          </a:ln>
        </p:spPr>
        <p:txBody>
          <a:bodyPr anchorCtr="0" anchor="ctr" bIns="91425" lIns="0" spcFirstLastPara="1" rIns="0" wrap="square" tIns="91425">
            <a:noAutofit/>
          </a:bodyPr>
          <a:lstStyle/>
          <a:p>
            <a:pPr indent="0" lvl="0" marL="0" rtl="0" algn="l">
              <a:lnSpc>
                <a:spcPct val="115000"/>
              </a:lnSpc>
              <a:spcBef>
                <a:spcPts val="0"/>
              </a:spcBef>
              <a:spcAft>
                <a:spcPts val="0"/>
              </a:spcAft>
              <a:buNone/>
            </a:pPr>
            <a:r>
              <a:rPr b="1" lang="en" sz="900">
                <a:solidFill>
                  <a:schemeClr val="lt1"/>
                </a:solidFill>
                <a:latin typeface="Roboto"/>
                <a:ea typeface="Roboto"/>
                <a:cs typeface="Roboto"/>
                <a:sym typeface="Roboto"/>
              </a:rPr>
              <a:t>Retelling Events</a:t>
            </a:r>
            <a:endParaRPr sz="900">
              <a:solidFill>
                <a:schemeClr val="dk1"/>
              </a:solidFill>
              <a:latin typeface="Roboto Black"/>
              <a:ea typeface="Roboto Black"/>
              <a:cs typeface="Roboto Black"/>
              <a:sym typeface="Roboto Black"/>
            </a:endParaRPr>
          </a:p>
        </p:txBody>
      </p:sp>
      <p:sp>
        <p:nvSpPr>
          <p:cNvPr id="115" name="Google Shape;115;p10"/>
          <p:cNvSpPr/>
          <p:nvPr/>
        </p:nvSpPr>
        <p:spPr>
          <a:xfrm>
            <a:off x="3673525" y="6876175"/>
            <a:ext cx="2062800" cy="219600"/>
          </a:xfrm>
          <a:prstGeom prst="round2SameRect">
            <a:avLst>
              <a:gd fmla="val 16667" name="adj1"/>
              <a:gd fmla="val 0" name="adj2"/>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Slab Black"/>
                <a:ea typeface="Roboto Slab Black"/>
                <a:cs typeface="Roboto Slab Black"/>
                <a:sym typeface="Roboto Slab Black"/>
              </a:rPr>
              <a:t>Continued on the next slide</a:t>
            </a:r>
            <a:endParaRPr/>
          </a:p>
        </p:txBody>
      </p:sp>
      <p:sp>
        <p:nvSpPr>
          <p:cNvPr id="116" name="Google Shape;116;p10"/>
          <p:cNvSpPr txBox="1"/>
          <p:nvPr/>
        </p:nvSpPr>
        <p:spPr>
          <a:xfrm>
            <a:off x="530350" y="713232"/>
            <a:ext cx="85605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Roboto Slab Black"/>
                <a:ea typeface="Roboto Slab Black"/>
                <a:cs typeface="Roboto Slab Black"/>
                <a:sym typeface="Roboto Slab Black"/>
              </a:rPr>
              <a:t>Past and Present</a:t>
            </a:r>
            <a:endParaRPr sz="3200">
              <a:latin typeface="Roboto Slab Black"/>
              <a:ea typeface="Roboto Slab Black"/>
              <a:cs typeface="Roboto Slab Black"/>
              <a:sym typeface="Roboto Slab Black"/>
            </a:endParaRPr>
          </a:p>
        </p:txBody>
      </p:sp>
      <p:sp>
        <p:nvSpPr>
          <p:cNvPr id="117" name="Google Shape;117;p10"/>
          <p:cNvSpPr txBox="1"/>
          <p:nvPr/>
        </p:nvSpPr>
        <p:spPr>
          <a:xfrm>
            <a:off x="713232" y="1079000"/>
            <a:ext cx="8140500" cy="1408200"/>
          </a:xfrm>
          <a:prstGeom prst="rect">
            <a:avLst/>
          </a:prstGeom>
          <a:noFill/>
          <a:ln>
            <a:noFill/>
          </a:ln>
        </p:spPr>
        <p:txBody>
          <a:bodyPr anchorCtr="0" anchor="t" bIns="107350" lIns="107350" spcFirstLastPara="1" rIns="107350" wrap="square" tIns="107350">
            <a:noAutofit/>
          </a:bodyPr>
          <a:lstStyle/>
          <a:p>
            <a:pPr indent="0" lvl="0" marL="0" rtl="0" algn="ctr">
              <a:lnSpc>
                <a:spcPct val="115000"/>
              </a:lnSpc>
              <a:spcBef>
                <a:spcPts val="0"/>
              </a:spcBef>
              <a:spcAft>
                <a:spcPts val="0"/>
              </a:spcAft>
              <a:buNone/>
            </a:pPr>
            <a:r>
              <a:rPr b="1" lang="en" sz="1900">
                <a:solidFill>
                  <a:schemeClr val="dk1"/>
                </a:solidFill>
                <a:latin typeface="Hind"/>
                <a:ea typeface="Hind"/>
                <a:cs typeface="Hind"/>
                <a:sym typeface="Hind"/>
              </a:rPr>
              <a:t>Read the article “We Stand With Ukraine” and its sidebar, “The War </a:t>
            </a:r>
            <a:br>
              <a:rPr b="1" lang="en" sz="1900">
                <a:solidFill>
                  <a:schemeClr val="dk1"/>
                </a:solidFill>
                <a:latin typeface="Hind"/>
                <a:ea typeface="Hind"/>
                <a:cs typeface="Hind"/>
                <a:sym typeface="Hind"/>
              </a:rPr>
            </a:br>
            <a:r>
              <a:rPr b="1" lang="en" sz="1900">
                <a:solidFill>
                  <a:schemeClr val="dk1"/>
                </a:solidFill>
                <a:latin typeface="Hind"/>
                <a:ea typeface="Hind"/>
                <a:cs typeface="Hind"/>
                <a:sym typeface="Hind"/>
              </a:rPr>
              <a:t>in Ukraine.” Can you retell what has happened in your own words? Describe the events from history in the order in which they happened. Then do the same for events from the present.</a:t>
            </a:r>
            <a:endParaRPr b="1" sz="1900">
              <a:solidFill>
                <a:schemeClr val="dk1"/>
              </a:solidFill>
              <a:latin typeface="Hind"/>
              <a:ea typeface="Hind"/>
              <a:cs typeface="Hind"/>
              <a:sym typeface="Hind"/>
            </a:endParaRPr>
          </a:p>
        </p:txBody>
      </p:sp>
      <p:sp>
        <p:nvSpPr>
          <p:cNvPr id="118" name="Google Shape;118;p10"/>
          <p:cNvSpPr/>
          <p:nvPr/>
        </p:nvSpPr>
        <p:spPr>
          <a:xfrm>
            <a:off x="399300" y="3657600"/>
            <a:ext cx="2853000" cy="3127200"/>
          </a:xfrm>
          <a:prstGeom prst="roundRect">
            <a:avLst>
              <a:gd fmla="val 8280" name="adj"/>
            </a:avLst>
          </a:prstGeom>
          <a:solidFill>
            <a:schemeClr val="accent5"/>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In 1991, . . .</a:t>
            </a:r>
            <a:endParaRPr b="1" sz="1800">
              <a:solidFill>
                <a:srgbClr val="FFFFFF"/>
              </a:solidFill>
              <a:latin typeface="Hind"/>
              <a:ea typeface="Hind"/>
              <a:cs typeface="Hind"/>
              <a:sym typeface="Hind"/>
            </a:endParaRPr>
          </a:p>
          <a:p>
            <a:pPr indent="0" lvl="0" marL="0" rtl="0" algn="ctr">
              <a:spcBef>
                <a:spcPts val="0"/>
              </a:spcBef>
              <a:spcAft>
                <a:spcPts val="0"/>
              </a:spcAft>
              <a:buNone/>
            </a:pPr>
            <a:r>
              <a:t/>
            </a:r>
            <a:endParaRPr>
              <a:solidFill>
                <a:srgbClr val="FFFFFF"/>
              </a:solidFill>
            </a:endParaRPr>
          </a:p>
        </p:txBody>
      </p:sp>
      <p:sp>
        <p:nvSpPr>
          <p:cNvPr id="119" name="Google Shape;119;p10"/>
          <p:cNvSpPr/>
          <p:nvPr/>
        </p:nvSpPr>
        <p:spPr>
          <a:xfrm>
            <a:off x="220300" y="2831175"/>
            <a:ext cx="9180600" cy="731100"/>
          </a:xfrm>
          <a:prstGeom prst="roundRect">
            <a:avLst>
              <a:gd fmla="val 21922" name="adj"/>
            </a:avLst>
          </a:prstGeom>
          <a:solidFill>
            <a:srgbClr val="134F5C"/>
          </a:solidFill>
          <a:ln>
            <a:noFill/>
          </a:ln>
        </p:spPr>
        <p:txBody>
          <a:bodyPr anchorCtr="0" anchor="ctr" bIns="91425" lIns="91425" spcFirstLastPara="1" rIns="91425" wrap="square" tIns="274300">
            <a:noAutofit/>
          </a:bodyPr>
          <a:lstStyle/>
          <a:p>
            <a:pPr indent="0" lvl="0" marL="0" rtl="0" algn="ctr">
              <a:spcBef>
                <a:spcPts val="0"/>
              </a:spcBef>
              <a:spcAft>
                <a:spcPts val="0"/>
              </a:spcAft>
              <a:buNone/>
            </a:pPr>
            <a:r>
              <a:rPr b="1" lang="en" sz="1800">
                <a:solidFill>
                  <a:schemeClr val="lt1"/>
                </a:solidFill>
                <a:latin typeface="Hind"/>
                <a:ea typeface="Hind"/>
                <a:cs typeface="Hind"/>
                <a:sym typeface="Hind"/>
              </a:rPr>
              <a:t>Use “The War in Ukraine” to describe past events related to Ukraine and Russia.</a:t>
            </a:r>
            <a:endParaRPr b="1" sz="1800">
              <a:solidFill>
                <a:schemeClr val="lt1"/>
              </a:solidFill>
              <a:latin typeface="Hind"/>
              <a:ea typeface="Hind"/>
              <a:cs typeface="Hind"/>
              <a:sym typeface="Hind"/>
            </a:endParaRPr>
          </a:p>
        </p:txBody>
      </p:sp>
      <p:sp>
        <p:nvSpPr>
          <p:cNvPr id="120" name="Google Shape;120;p10"/>
          <p:cNvSpPr txBox="1"/>
          <p:nvPr/>
        </p:nvSpPr>
        <p:spPr>
          <a:xfrm rot="1772">
            <a:off x="3041649" y="2701425"/>
            <a:ext cx="3492900" cy="365700"/>
          </a:xfrm>
          <a:prstGeom prst="rect">
            <a:avLst/>
          </a:prstGeom>
          <a:solidFill>
            <a:srgbClr val="FFFFFF"/>
          </a:solidFill>
          <a:ln cap="flat" cmpd="sng" w="19050">
            <a:solidFill>
              <a:srgbClr val="134F5C"/>
            </a:solidFill>
            <a:prstDash val="solid"/>
            <a:round/>
            <a:headEnd len="sm" w="sm" type="none"/>
            <a:tailEnd len="sm" w="sm" type="none"/>
          </a:ln>
        </p:spPr>
        <p:txBody>
          <a:bodyPr anchorCtr="0" anchor="ctr" bIns="107350" lIns="107350" spcFirstLastPara="1" rIns="107350" wrap="square" tIns="128000">
            <a:noAutofit/>
          </a:bodyPr>
          <a:lstStyle/>
          <a:p>
            <a:pPr indent="-114300" lvl="0" marL="114300" rtl="0" algn="ctr">
              <a:lnSpc>
                <a:spcPct val="115000"/>
              </a:lnSpc>
              <a:spcBef>
                <a:spcPts val="0"/>
              </a:spcBef>
              <a:spcAft>
                <a:spcPts val="0"/>
              </a:spcAft>
              <a:buNone/>
            </a:pPr>
            <a:r>
              <a:rPr lang="en" sz="2100">
                <a:solidFill>
                  <a:srgbClr val="134F5C"/>
                </a:solidFill>
                <a:latin typeface="Roboto Slab Black"/>
                <a:ea typeface="Roboto Slab Black"/>
                <a:cs typeface="Roboto Slab Black"/>
                <a:sym typeface="Roboto Slab Black"/>
              </a:rPr>
              <a:t>Events From History</a:t>
            </a:r>
            <a:endParaRPr sz="2100">
              <a:solidFill>
                <a:srgbClr val="134F5C"/>
              </a:solidFill>
              <a:latin typeface="Roboto Slab Black"/>
              <a:ea typeface="Roboto Slab Black"/>
              <a:cs typeface="Roboto Slab Black"/>
              <a:sym typeface="Roboto Slab Black"/>
            </a:endParaRPr>
          </a:p>
        </p:txBody>
      </p:sp>
      <p:sp>
        <p:nvSpPr>
          <p:cNvPr id="121" name="Google Shape;121;p10"/>
          <p:cNvSpPr/>
          <p:nvPr/>
        </p:nvSpPr>
        <p:spPr>
          <a:xfrm>
            <a:off x="3346704" y="3657600"/>
            <a:ext cx="2853000" cy="3127200"/>
          </a:xfrm>
          <a:prstGeom prst="roundRect">
            <a:avLst>
              <a:gd fmla="val 8280" name="adj"/>
            </a:avLst>
          </a:prstGeom>
          <a:solidFill>
            <a:schemeClr val="accent5"/>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In 1999, . . .</a:t>
            </a:r>
            <a:endParaRPr b="1" sz="1800">
              <a:solidFill>
                <a:srgbClr val="FFFFFF"/>
              </a:solidFill>
              <a:latin typeface="Hind"/>
              <a:ea typeface="Hind"/>
              <a:cs typeface="Hind"/>
              <a:sym typeface="Hind"/>
            </a:endParaRPr>
          </a:p>
          <a:p>
            <a:pPr indent="0" lvl="0" marL="0" rtl="0" algn="ctr">
              <a:spcBef>
                <a:spcPts val="0"/>
              </a:spcBef>
              <a:spcAft>
                <a:spcPts val="0"/>
              </a:spcAft>
              <a:buNone/>
            </a:pPr>
            <a:r>
              <a:t/>
            </a:r>
            <a:endParaRPr>
              <a:solidFill>
                <a:srgbClr val="FFFFFF"/>
              </a:solidFill>
            </a:endParaRPr>
          </a:p>
        </p:txBody>
      </p:sp>
      <p:sp>
        <p:nvSpPr>
          <p:cNvPr id="122" name="Google Shape;122;p10"/>
          <p:cNvSpPr/>
          <p:nvPr/>
        </p:nvSpPr>
        <p:spPr>
          <a:xfrm>
            <a:off x="6294700" y="3657600"/>
            <a:ext cx="2853000" cy="3127200"/>
          </a:xfrm>
          <a:prstGeom prst="roundRect">
            <a:avLst>
              <a:gd fmla="val 8280" name="adj"/>
            </a:avLst>
          </a:prstGeom>
          <a:solidFill>
            <a:schemeClr val="accent5"/>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FFFF"/>
                </a:solidFill>
                <a:latin typeface="Hind"/>
                <a:ea typeface="Hind"/>
                <a:cs typeface="Hind"/>
                <a:sym typeface="Hind"/>
              </a:rPr>
              <a:t>In 2019, . . . </a:t>
            </a:r>
            <a:endParaRPr b="1" sz="1800">
              <a:solidFill>
                <a:srgbClr val="FFFFFF"/>
              </a:solidFill>
              <a:latin typeface="Hind"/>
              <a:ea typeface="Hind"/>
              <a:cs typeface="Hind"/>
              <a:sym typeface="Hind"/>
            </a:endParaRPr>
          </a:p>
          <a:p>
            <a:pPr indent="0" lvl="0" marL="0" rtl="0" algn="ctr">
              <a:spcBef>
                <a:spcPts val="0"/>
              </a:spcBef>
              <a:spcAft>
                <a:spcPts val="0"/>
              </a:spcAft>
              <a:buNone/>
            </a:pPr>
            <a:r>
              <a:t/>
            </a:r>
            <a:endParaRPr>
              <a:solidFill>
                <a:srgbClr val="FFFFFF"/>
              </a:solidFill>
            </a:endParaRPr>
          </a:p>
        </p:txBody>
      </p:sp>
      <p:grpSp>
        <p:nvGrpSpPr>
          <p:cNvPr id="123" name="Google Shape;123;p10"/>
          <p:cNvGrpSpPr/>
          <p:nvPr/>
        </p:nvGrpSpPr>
        <p:grpSpPr>
          <a:xfrm>
            <a:off x="54274" y="2257900"/>
            <a:ext cx="1092650" cy="2427800"/>
            <a:chOff x="91449" y="2301850"/>
            <a:chExt cx="1092650" cy="2427800"/>
          </a:xfrm>
        </p:grpSpPr>
        <p:pic>
          <p:nvPicPr>
            <p:cNvPr id="124" name="Google Shape;124;p10"/>
            <p:cNvPicPr preferRelativeResize="0"/>
            <p:nvPr/>
          </p:nvPicPr>
          <p:blipFill>
            <a:blip r:embed="rId2">
              <a:alphaModFix/>
            </a:blip>
            <a:stretch>
              <a:fillRect/>
            </a:stretch>
          </p:blipFill>
          <p:spPr>
            <a:xfrm>
              <a:off x="91449" y="2301850"/>
              <a:ext cx="1092650" cy="1291325"/>
            </a:xfrm>
            <a:prstGeom prst="rect">
              <a:avLst/>
            </a:prstGeom>
            <a:noFill/>
            <a:ln>
              <a:noFill/>
            </a:ln>
            <a:effectLst>
              <a:outerShdw blurRad="57150" rotWithShape="0" algn="bl" dir="5400000" dist="19050">
                <a:srgbClr val="000000">
                  <a:alpha val="50000"/>
                </a:srgbClr>
              </a:outerShdw>
            </a:effectLst>
          </p:spPr>
        </p:pic>
        <p:cxnSp>
          <p:nvCxnSpPr>
            <p:cNvPr id="125" name="Google Shape;125;p10"/>
            <p:cNvCxnSpPr/>
            <p:nvPr/>
          </p:nvCxnSpPr>
          <p:spPr>
            <a:xfrm>
              <a:off x="104800" y="2440650"/>
              <a:ext cx="375300" cy="2289000"/>
            </a:xfrm>
            <a:prstGeom prst="straightConnector1">
              <a:avLst/>
            </a:prstGeom>
            <a:noFill/>
            <a:ln cap="flat" cmpd="sng" w="28575">
              <a:solidFill>
                <a:schemeClr val="dk2"/>
              </a:solidFill>
              <a:prstDash val="solid"/>
              <a:round/>
              <a:headEnd len="med" w="med" type="none"/>
              <a:tailEnd len="med" w="med" type="none"/>
            </a:ln>
            <a:effectLst>
              <a:outerShdw blurRad="57150" rotWithShape="0" algn="bl" dir="5400000" dist="19050">
                <a:srgbClr val="000000">
                  <a:alpha val="50000"/>
                </a:srgbClr>
              </a:outerShdw>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E6B8AF"/>
            </a:gs>
            <a:gs pos="45000">
              <a:srgbClr val="CC0000"/>
            </a:gs>
            <a:gs pos="100000">
              <a:srgbClr val="660000"/>
            </a:gs>
          </a:gsLst>
          <a:lin ang="13500032" scaled="0"/>
        </a:gradFill>
      </p:bgPr>
    </p:bg>
    <p:spTree>
      <p:nvGrpSpPr>
        <p:cNvPr id="5" name="Shape 5"/>
        <p:cNvGrpSpPr/>
        <p:nvPr/>
      </p:nvGrpSpPr>
      <p:grpSpPr>
        <a:xfrm>
          <a:off x="0" y="0"/>
          <a:ext cx="0" cy="0"/>
          <a:chOff x="0" y="0"/>
          <a:chExt cx="0" cy="0"/>
        </a:xfrm>
      </p:grpSpPr>
      <p:sp>
        <p:nvSpPr>
          <p:cNvPr id="6" name="Google Shape;6;p1"/>
          <p:cNvSpPr/>
          <p:nvPr/>
        </p:nvSpPr>
        <p:spPr>
          <a:xfrm>
            <a:off x="201168" y="658368"/>
            <a:ext cx="9180600" cy="6437400"/>
          </a:xfrm>
          <a:prstGeom prst="roundRect">
            <a:avLst>
              <a:gd fmla="val 4312" name="adj"/>
            </a:avLst>
          </a:prstGeom>
          <a:gradFill>
            <a:gsLst>
              <a:gs pos="0">
                <a:srgbClr val="FFFFFF"/>
              </a:gs>
              <a:gs pos="62000">
                <a:srgbClr val="E3FBFF"/>
              </a:gs>
              <a:gs pos="100000">
                <a:srgbClr val="D3F8FE"/>
              </a:gs>
            </a:gsLst>
            <a:lin ang="2700006" scaled="0"/>
          </a:gradFill>
          <a:ln cap="flat" cmpd="sng" w="19050">
            <a:solidFill>
              <a:srgbClr val="000000"/>
            </a:solidFill>
            <a:prstDash val="solid"/>
            <a:round/>
            <a:headEnd len="sm" w="sm" type="none"/>
            <a:tailEnd len="sm" w="sm" type="none"/>
          </a:ln>
          <a:effectLst>
            <a:outerShdw blurRad="71438" rotWithShape="0" algn="bl" dir="2460000" dist="57150">
              <a:srgbClr val="595959">
                <a:alpha val="58999"/>
              </a:srgbClr>
            </a:outerShdw>
          </a:effectLst>
        </p:spPr>
        <p:txBody>
          <a:bodyPr anchorCtr="0" anchor="ctr" bIns="129625" lIns="129625" spcFirstLastPara="1" rIns="129625" wrap="square" tIns="129625">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7" name="Google Shape;7;p1"/>
          <p:cNvSpPr txBox="1"/>
          <p:nvPr>
            <p:ph idx="12" type="sldNum"/>
          </p:nvPr>
        </p:nvSpPr>
        <p:spPr>
          <a:xfrm>
            <a:off x="8896081" y="6632131"/>
            <a:ext cx="576300" cy="559800"/>
          </a:xfrm>
          <a:prstGeom prst="rect">
            <a:avLst/>
          </a:prstGeom>
          <a:noFill/>
          <a:ln>
            <a:noFill/>
          </a:ln>
        </p:spPr>
        <p:txBody>
          <a:bodyPr anchorCtr="0" anchor="ctr" bIns="110375" lIns="110375" spcFirstLastPara="1" rIns="110375" wrap="square" tIns="110375">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txBox="1"/>
          <p:nvPr/>
        </p:nvSpPr>
        <p:spPr>
          <a:xfrm rot="-5400000">
            <a:off x="-971114" y="5580442"/>
            <a:ext cx="2424300" cy="11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400">
                <a:solidFill>
                  <a:srgbClr val="666666"/>
                </a:solidFill>
                <a:latin typeface="Roboto"/>
                <a:ea typeface="Roboto"/>
                <a:cs typeface="Roboto"/>
                <a:sym typeface="Roboto"/>
              </a:rPr>
              <a:t>Artwork: Shutterstock</a:t>
            </a:r>
            <a:endParaRPr sz="4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400">
              <a:solidFill>
                <a:srgbClr val="666666"/>
              </a:solidFill>
              <a:latin typeface="Roboto"/>
              <a:ea typeface="Roboto"/>
              <a:cs typeface="Roboto"/>
              <a:sym typeface="Roboto"/>
            </a:endParaRPr>
          </a:p>
          <a:p>
            <a:pPr indent="0" lvl="0" marL="0" rtl="0" algn="l">
              <a:spcBef>
                <a:spcPts val="0"/>
              </a:spcBef>
              <a:spcAft>
                <a:spcPts val="0"/>
              </a:spcAft>
              <a:buNone/>
            </a:pPr>
            <a:r>
              <a:t/>
            </a:r>
            <a:endParaRPr sz="400">
              <a:solidFill>
                <a:srgbClr val="666666"/>
              </a:solidFill>
              <a:latin typeface="Roboto"/>
              <a:ea typeface="Roboto"/>
              <a:cs typeface="Roboto"/>
              <a:sym typeface="Roboto"/>
            </a:endParaRPr>
          </a:p>
        </p:txBody>
      </p:sp>
      <p:sp>
        <p:nvSpPr>
          <p:cNvPr id="9" name="Google Shape;9;p1"/>
          <p:cNvSpPr txBox="1"/>
          <p:nvPr/>
        </p:nvSpPr>
        <p:spPr>
          <a:xfrm>
            <a:off x="5535425" y="7150500"/>
            <a:ext cx="4065900" cy="11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sz="400">
              <a:solidFill>
                <a:srgbClr val="666666"/>
              </a:solidFill>
              <a:latin typeface="Roboto"/>
              <a:ea typeface="Roboto"/>
              <a:cs typeface="Roboto"/>
              <a:sym typeface="Roboto"/>
            </a:endParaRPr>
          </a:p>
          <a:p>
            <a:pPr indent="0" lvl="0" marL="0" rtl="0" algn="l">
              <a:spcBef>
                <a:spcPts val="0"/>
              </a:spcBef>
              <a:spcAft>
                <a:spcPts val="0"/>
              </a:spcAft>
              <a:buNone/>
            </a:pPr>
            <a:r>
              <a:rPr lang="en" sz="400">
                <a:solidFill>
                  <a:srgbClr val="666666"/>
                </a:solidFill>
                <a:latin typeface="Roboto"/>
                <a:ea typeface="Roboto"/>
                <a:cs typeface="Roboto"/>
                <a:sym typeface="Roboto"/>
              </a:rPr>
              <a:t>Scholastic Inc. grants Teacher-Subscribers to </a:t>
            </a:r>
            <a:r>
              <a:rPr i="1" lang="en" sz="400">
                <a:solidFill>
                  <a:srgbClr val="666666"/>
                </a:solidFill>
                <a:latin typeface="Roboto"/>
                <a:ea typeface="Roboto"/>
                <a:cs typeface="Roboto"/>
                <a:sym typeface="Roboto"/>
              </a:rPr>
              <a:t>Scholastic News </a:t>
            </a:r>
            <a:r>
              <a:rPr lang="en" sz="400">
                <a:solidFill>
                  <a:srgbClr val="666666"/>
                </a:solidFill>
                <a:latin typeface="Roboto"/>
                <a:ea typeface="Roboto"/>
                <a:cs typeface="Roboto"/>
                <a:sym typeface="Roboto"/>
              </a:rPr>
              <a:t>permission to reproduce this Skills Sheet for use in their classrooms. ©2020 by Scholastic Inc. All rights reserved.</a:t>
            </a:r>
            <a:endParaRPr sz="400">
              <a:solidFill>
                <a:srgbClr val="666666"/>
              </a:solidFill>
              <a:latin typeface="Roboto"/>
              <a:ea typeface="Roboto"/>
              <a:cs typeface="Roboto"/>
              <a:sym typeface="Roboto"/>
            </a:endParaRPr>
          </a:p>
        </p:txBody>
      </p:sp>
      <p:sp>
        <p:nvSpPr>
          <p:cNvPr id="10" name="Google Shape;10;p1"/>
          <p:cNvSpPr txBox="1"/>
          <p:nvPr/>
        </p:nvSpPr>
        <p:spPr>
          <a:xfrm rot="-5400000">
            <a:off x="8243300" y="4466700"/>
            <a:ext cx="2424300" cy="11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
                <a:solidFill>
                  <a:srgbClr val="666666"/>
                </a:solidFill>
                <a:latin typeface="Roboto"/>
                <a:ea typeface="Roboto"/>
                <a:cs typeface="Roboto"/>
                <a:sym typeface="Roboto"/>
              </a:rPr>
              <a:t>Scholastic is not responsible for any edits to these materials made by educators or their students</a:t>
            </a:r>
            <a:endParaRPr sz="400">
              <a:solidFill>
                <a:srgbClr val="666666"/>
              </a:solidFill>
              <a:latin typeface="Roboto"/>
              <a:ea typeface="Roboto"/>
              <a:cs typeface="Roboto"/>
              <a:sym typeface="Roboto"/>
            </a:endParaRPr>
          </a:p>
        </p:txBody>
      </p:sp>
      <p:pic>
        <p:nvPicPr>
          <p:cNvPr id="11" name="Google Shape;11;p1"/>
          <p:cNvPicPr preferRelativeResize="0"/>
          <p:nvPr/>
        </p:nvPicPr>
        <p:blipFill rotWithShape="1">
          <a:blip r:embed="rId1">
            <a:alphaModFix/>
          </a:blip>
          <a:srcRect b="-6871" l="-2176" r="0" t="0"/>
          <a:stretch/>
        </p:blipFill>
        <p:spPr>
          <a:xfrm>
            <a:off x="182880" y="109728"/>
            <a:ext cx="1086650" cy="454625"/>
          </a:xfrm>
          <a:prstGeom prst="rect">
            <a:avLst/>
          </a:prstGeom>
          <a:noFill/>
          <a:ln>
            <a:noFill/>
          </a:ln>
          <a:effectLst>
            <a:outerShdw blurRad="57150" rotWithShape="0" algn="bl" dir="5400000" dist="19050">
              <a:srgbClr val="000000">
                <a:alpha val="50000"/>
              </a:srgbClr>
            </a:outerShdw>
          </a:effectLst>
        </p:spPr>
      </p:pic>
      <p:sp>
        <p:nvSpPr>
          <p:cNvPr id="12" name="Google Shape;12;p1"/>
          <p:cNvSpPr/>
          <p:nvPr/>
        </p:nvSpPr>
        <p:spPr>
          <a:xfrm>
            <a:off x="8449225" y="2"/>
            <a:ext cx="1059450" cy="405950"/>
          </a:xfrm>
          <a:prstGeom prst="flowChartOffpageConnector">
            <a:avLst/>
          </a:prstGeom>
          <a:solidFill>
            <a:srgbClr val="FFFF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Tech Help</a:t>
            </a:r>
            <a:endParaRPr b="1">
              <a:latin typeface="Roboto"/>
              <a:ea typeface="Roboto"/>
              <a:cs typeface="Roboto"/>
              <a:sym typeface="Roboto"/>
            </a:endParaRPr>
          </a:p>
        </p:txBody>
      </p:sp>
      <p:sp>
        <p:nvSpPr>
          <p:cNvPr id="13" name="Google Shape;13;p1"/>
          <p:cNvSpPr txBox="1"/>
          <p:nvPr>
            <p:ph idx="1" type="body"/>
          </p:nvPr>
        </p:nvSpPr>
        <p:spPr>
          <a:xfrm>
            <a:off x="4868350" y="6391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5.xml"/><Relationship Id="rId6"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n4.scholastic.com/issues/2021-22/042522/we-stand-with-ukraine.html?share-video=fb12ce009992449da071c225d0282a1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sn4.scholastic.com/issues/2021-22/042522/we-stand-with-ukrain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2"/>
          <p:cNvSpPr txBox="1"/>
          <p:nvPr>
            <p:ph idx="1" type="body"/>
          </p:nvPr>
        </p:nvSpPr>
        <p:spPr>
          <a:xfrm>
            <a:off x="3385450" y="136000"/>
            <a:ext cx="3525600" cy="348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142" name="Google Shape;142;p12">
            <a:hlinkClick action="ppaction://hlinkshowjump?jump=nextslide"/>
          </p:cNvPr>
          <p:cNvSpPr/>
          <p:nvPr/>
        </p:nvSpPr>
        <p:spPr>
          <a:xfrm>
            <a:off x="442000" y="2454600"/>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2">
            <a:hlinkClick action="ppaction://hlinksldjump" r:id="rId3"/>
          </p:cNvPr>
          <p:cNvSpPr/>
          <p:nvPr/>
        </p:nvSpPr>
        <p:spPr>
          <a:xfrm>
            <a:off x="442000" y="3281575"/>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
            <a:hlinkClick action="ppaction://hlinksldjump" r:id="rId4"/>
          </p:cNvPr>
          <p:cNvSpPr/>
          <p:nvPr/>
        </p:nvSpPr>
        <p:spPr>
          <a:xfrm>
            <a:off x="442000" y="4108550"/>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2">
            <a:hlinkClick action="ppaction://hlinksldjump" r:id="rId5"/>
          </p:cNvPr>
          <p:cNvSpPr/>
          <p:nvPr/>
        </p:nvSpPr>
        <p:spPr>
          <a:xfrm>
            <a:off x="442000" y="4935525"/>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
            <a:hlinkClick action="ppaction://hlinksldjump" r:id="rId6"/>
          </p:cNvPr>
          <p:cNvSpPr/>
          <p:nvPr/>
        </p:nvSpPr>
        <p:spPr>
          <a:xfrm>
            <a:off x="442000" y="5762500"/>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a:hlinkClick r:id="rId3"/>
          </p:cNvPr>
          <p:cNvSpPr txBox="1"/>
          <p:nvPr/>
        </p:nvSpPr>
        <p:spPr>
          <a:xfrm>
            <a:off x="3613925" y="5226275"/>
            <a:ext cx="2311200" cy="7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ph idx="1" type="body"/>
          </p:nvPr>
        </p:nvSpPr>
        <p:spPr>
          <a:xfrm>
            <a:off x="574200" y="2636825"/>
            <a:ext cx="8444700" cy="15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5">
            <a:hlinkClick r:id="rId3"/>
          </p:cNvPr>
          <p:cNvSpPr txBox="1"/>
          <p:nvPr/>
        </p:nvSpPr>
        <p:spPr>
          <a:xfrm>
            <a:off x="7023325" y="2499325"/>
            <a:ext cx="2076600" cy="8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txBox="1"/>
          <p:nvPr>
            <p:ph idx="1" type="body"/>
          </p:nvPr>
        </p:nvSpPr>
        <p:spPr>
          <a:xfrm>
            <a:off x="574200" y="2636825"/>
            <a:ext cx="8444700" cy="15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txBox="1"/>
          <p:nvPr>
            <p:ph idx="1" type="body"/>
          </p:nvPr>
        </p:nvSpPr>
        <p:spPr>
          <a:xfrm>
            <a:off x="574200" y="5244750"/>
            <a:ext cx="8444700" cy="15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7"/>
          <p:cNvSpPr txBox="1"/>
          <p:nvPr>
            <p:ph idx="1" type="body"/>
          </p:nvPr>
        </p:nvSpPr>
        <p:spPr>
          <a:xfrm>
            <a:off x="574200" y="2636825"/>
            <a:ext cx="8444700" cy="225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a:hlinkClick action="ppaction://hlinkshowjump?jump=lastslide"/>
          </p:cNvPr>
          <p:cNvSpPr/>
          <p:nvPr/>
        </p:nvSpPr>
        <p:spPr>
          <a:xfrm>
            <a:off x="8435250" y="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txBox="1"/>
          <p:nvPr>
            <p:ph idx="4294967295" type="body"/>
          </p:nvPr>
        </p:nvSpPr>
        <p:spPr>
          <a:xfrm>
            <a:off x="566928" y="4261104"/>
            <a:ext cx="2542800" cy="23391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txBox="1"/>
          <p:nvPr>
            <p:ph idx="4294967295" type="body"/>
          </p:nvPr>
        </p:nvSpPr>
        <p:spPr>
          <a:xfrm>
            <a:off x="3511296" y="4261104"/>
            <a:ext cx="2542800" cy="23391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ph idx="4294967295" type="body"/>
          </p:nvPr>
        </p:nvSpPr>
        <p:spPr>
          <a:xfrm>
            <a:off x="6455664" y="4261104"/>
            <a:ext cx="2542800" cy="23391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a:hlinkClick action="ppaction://hlinkshowjump?jump=lastslide"/>
          </p:cNvPr>
          <p:cNvSpPr/>
          <p:nvPr/>
        </p:nvSpPr>
        <p:spPr>
          <a:xfrm>
            <a:off x="8435250" y="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ph idx="4294967295" type="body"/>
          </p:nvPr>
        </p:nvSpPr>
        <p:spPr>
          <a:xfrm>
            <a:off x="566925" y="3602736"/>
            <a:ext cx="2542800" cy="30906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txBox="1"/>
          <p:nvPr>
            <p:ph idx="4294967295" type="body"/>
          </p:nvPr>
        </p:nvSpPr>
        <p:spPr>
          <a:xfrm>
            <a:off x="3511298" y="3602736"/>
            <a:ext cx="2542800" cy="30906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txBox="1"/>
          <p:nvPr>
            <p:ph idx="4294967295" type="body"/>
          </p:nvPr>
        </p:nvSpPr>
        <p:spPr>
          <a:xfrm>
            <a:off x="6455671" y="3602736"/>
            <a:ext cx="2542800" cy="30906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Learning Journey Primar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